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B19E9-EB20-48B4-A979-9E5E97C13C62}" v="12" dt="2021-05-06T07:08:35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3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39AA-BE6E-4A0A-82D7-48444E7980B2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9184-7671-461F-9AFD-EC8A6F88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edpix.com/photo/36486/down-arrow-curved-sign-symbol-direction-icon-set-elemen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edpix.com/photo/36486/down-arrow-curved-sign-symbol-direction-icon-set-element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edpix.com/photo/36486/down-arrow-curved-sign-symbol-direction-icon-set-element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edpix.com/photo/36486/down-arrow-curved-sign-symbol-direction-icon-set-element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1B06F-6D00-45BF-B67A-F938E5370355}"/>
              </a:ext>
            </a:extLst>
          </p:cNvPr>
          <p:cNvSpPr/>
          <p:nvPr/>
        </p:nvSpPr>
        <p:spPr>
          <a:xfrm>
            <a:off x="2563204" y="3415591"/>
            <a:ext cx="73750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4"/>
                </a:solidFill>
              </a:rPr>
              <a:t>How to Access</a:t>
            </a:r>
          </a:p>
          <a:p>
            <a:pPr algn="ctr"/>
            <a:r>
              <a:rPr lang="en-US" sz="6600" b="1" i="1" dirty="0">
                <a:ln/>
                <a:solidFill>
                  <a:schemeClr val="accent4"/>
                </a:solidFill>
              </a:rPr>
              <a:t>E-RESUME</a:t>
            </a:r>
          </a:p>
        </p:txBody>
      </p:sp>
      <p:pic>
        <p:nvPicPr>
          <p:cNvPr id="3" name="Picture 2" descr="&#10;&#10;Description automatically generated">
            <a:extLst>
              <a:ext uri="{FF2B5EF4-FFF2-40B4-BE49-F238E27FC236}">
                <a16:creationId xmlns:a16="http://schemas.microsoft.com/office/drawing/2014/main" id="{4F04CDAE-65D4-4253-930F-D90C77B7B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5" y="575491"/>
            <a:ext cx="9099755" cy="30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5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3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634A48-D1A3-46E4-A970-1392B9CDCD72}"/>
              </a:ext>
            </a:extLst>
          </p:cNvPr>
          <p:cNvSpPr/>
          <p:nvPr/>
        </p:nvSpPr>
        <p:spPr>
          <a:xfrm>
            <a:off x="157536" y="253721"/>
            <a:ext cx="10722499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E-RESUME</a:t>
            </a:r>
          </a:p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Login to Tams Service Deck and 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 your 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Number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Password.</a:t>
            </a:r>
          </a:p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99FB48-6577-4E2B-B909-2C6169CF9BC2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5256E8-B85A-4130-B58E-B57AB3E68836}"/>
              </a:ext>
            </a:extLst>
          </p:cNvPr>
          <p:cNvSpPr txBox="1"/>
          <p:nvPr/>
        </p:nvSpPr>
        <p:spPr>
          <a:xfrm>
            <a:off x="1203065" y="3736024"/>
            <a:ext cx="213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Number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E35663-D78D-41E9-B6EE-476430922985}"/>
              </a:ext>
            </a:extLst>
          </p:cNvPr>
          <p:cNvCxnSpPr>
            <a:cxnSpLocks/>
          </p:cNvCxnSpPr>
          <p:nvPr/>
        </p:nvCxnSpPr>
        <p:spPr>
          <a:xfrm>
            <a:off x="2962861" y="3920691"/>
            <a:ext cx="10677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EC4EE2E-BB2C-40EC-A26C-38D85A00687F}"/>
              </a:ext>
            </a:extLst>
          </p:cNvPr>
          <p:cNvSpPr/>
          <p:nvPr/>
        </p:nvSpPr>
        <p:spPr>
          <a:xfrm>
            <a:off x="4144360" y="4770290"/>
            <a:ext cx="2018763" cy="301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C1AA8-24CA-447D-A3A6-2AAE7805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49" t="29639" r="40930" b="32248"/>
          <a:stretch/>
        </p:blipFill>
        <p:spPr>
          <a:xfrm>
            <a:off x="4144360" y="1739835"/>
            <a:ext cx="4043036" cy="473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63A74F-19E3-46BA-B874-77114956E083}"/>
              </a:ext>
            </a:extLst>
          </p:cNvPr>
          <p:cNvSpPr txBox="1"/>
          <p:nvPr/>
        </p:nvSpPr>
        <p:spPr>
          <a:xfrm>
            <a:off x="1812657" y="4453966"/>
            <a:ext cx="213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Password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5DA6B-ABBA-4AC5-AC6B-24A2E609EF3D}"/>
              </a:ext>
            </a:extLst>
          </p:cNvPr>
          <p:cNvCxnSpPr>
            <a:cxnSpLocks/>
          </p:cNvCxnSpPr>
          <p:nvPr/>
        </p:nvCxnSpPr>
        <p:spPr>
          <a:xfrm>
            <a:off x="2962861" y="4638633"/>
            <a:ext cx="10677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3C7A0A-9116-443C-A8DD-E2C58414F164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FD7BFF9-39C7-4CC9-83CA-0C4EF7DB2288}"/>
              </a:ext>
            </a:extLst>
          </p:cNvPr>
          <p:cNvSpPr/>
          <p:nvPr/>
        </p:nvSpPr>
        <p:spPr>
          <a:xfrm>
            <a:off x="157536" y="253721"/>
            <a:ext cx="10722499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E-RESUME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logged on, Click the E-Resume button.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EABF2-D170-4C51-9D75-4ADAE458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2" r="2065" b="5872"/>
          <a:stretch/>
        </p:blipFill>
        <p:spPr>
          <a:xfrm>
            <a:off x="1751130" y="2137093"/>
            <a:ext cx="8876367" cy="42756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2F5454-1A53-4DBE-97E1-3F70BE9CD3D3}"/>
              </a:ext>
            </a:extLst>
          </p:cNvPr>
          <p:cNvCxnSpPr>
            <a:cxnSpLocks/>
          </p:cNvCxnSpPr>
          <p:nvPr/>
        </p:nvCxnSpPr>
        <p:spPr>
          <a:xfrm flipV="1">
            <a:off x="836086" y="3279722"/>
            <a:ext cx="882659" cy="6175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C57292-8ED0-4813-831E-F5D7C9065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9888" r="78261" b="58982"/>
          <a:stretch/>
        </p:blipFill>
        <p:spPr>
          <a:xfrm>
            <a:off x="3013611" y="1738756"/>
            <a:ext cx="5010348" cy="2737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04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43101-D6EE-45FF-AF0C-FA0D7DCC62FF}"/>
              </a:ext>
            </a:extLst>
          </p:cNvPr>
          <p:cNvSpPr/>
          <p:nvPr/>
        </p:nvSpPr>
        <p:spPr>
          <a:xfrm>
            <a:off x="157536" y="253721"/>
            <a:ext cx="10722499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E-RESUME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carefully the policy and tick the check box to agree. Then, click </a:t>
            </a: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proceed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button.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C98ECB-D709-46B6-9864-5DA5EE46F35E}"/>
              </a:ext>
            </a:extLst>
          </p:cNvPr>
          <p:cNvCxnSpPr>
            <a:cxnSpLocks/>
          </p:cNvCxnSpPr>
          <p:nvPr/>
        </p:nvCxnSpPr>
        <p:spPr>
          <a:xfrm>
            <a:off x="309936" y="10293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9591EE-F9FE-4ECF-8803-603BB207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043" t="10029" r="18805" b="6452"/>
          <a:stretch/>
        </p:blipFill>
        <p:spPr>
          <a:xfrm>
            <a:off x="1205948" y="2231185"/>
            <a:ext cx="5446643" cy="4049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FA1CE-DF9E-4EC3-BEFC-BA1032ABE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044" t="10222" r="18912" b="11479"/>
          <a:stretch/>
        </p:blipFill>
        <p:spPr>
          <a:xfrm rot="446759">
            <a:off x="6310995" y="2555290"/>
            <a:ext cx="5240035" cy="3658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dark, sitting, train, traffic&#10;&#10;Description automatically generated">
            <a:extLst>
              <a:ext uri="{FF2B5EF4-FFF2-40B4-BE49-F238E27FC236}">
                <a16:creationId xmlns:a16="http://schemas.microsoft.com/office/drawing/2014/main" id="{33E747EB-0669-424A-A291-718E04B138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1578100" flipH="1">
            <a:off x="6409811" y="5832844"/>
            <a:ext cx="485559" cy="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53679-D60E-4C8A-931B-ECD39A1B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4" r="1293" b="5799"/>
          <a:stretch/>
        </p:blipFill>
        <p:spPr>
          <a:xfrm>
            <a:off x="634142" y="2057817"/>
            <a:ext cx="8033007" cy="3875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E68EF-95AB-4062-B204-A2B6F25FBDD3}"/>
              </a:ext>
            </a:extLst>
          </p:cNvPr>
          <p:cNvSpPr/>
          <p:nvPr/>
        </p:nvSpPr>
        <p:spPr>
          <a:xfrm>
            <a:off x="157536" y="196163"/>
            <a:ext cx="10722499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</a:t>
            </a:r>
            <a:r>
              <a:rPr 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E-RESUME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up all the necessary information to your E-Resume.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C0551B-8674-45C0-81D6-B87A1B10EFB7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0E2A55-8520-4B4E-A490-EF0711811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86" t="9419" r="1548" b="5405"/>
          <a:stretch/>
        </p:blipFill>
        <p:spPr>
          <a:xfrm rot="752481">
            <a:off x="5350880" y="2367849"/>
            <a:ext cx="5751782" cy="3713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57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AC8A0-E42E-4DA5-A5B3-33F802F388E7}"/>
              </a:ext>
            </a:extLst>
          </p:cNvPr>
          <p:cNvSpPr/>
          <p:nvPr/>
        </p:nvSpPr>
        <p:spPr>
          <a:xfrm>
            <a:off x="157536" y="253721"/>
            <a:ext cx="10722499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E-Resume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(5)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completing your E-Resume, you may view it by clicking </a:t>
            </a: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Preview Colored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(colored) or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7110AB-E1AB-4165-A4A5-5E294558FCE9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CF61D2E-18F8-422E-93A0-4B768FC2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3" t="10351" r="26668" b="5375"/>
          <a:stretch/>
        </p:blipFill>
        <p:spPr>
          <a:xfrm>
            <a:off x="5872420" y="1964856"/>
            <a:ext cx="4649717" cy="4626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98D5F-F3B5-400E-8D35-1C2B05A52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" t="10775" r="55120" b="38830"/>
          <a:stretch/>
        </p:blipFill>
        <p:spPr>
          <a:xfrm rot="20825196">
            <a:off x="602159" y="2421318"/>
            <a:ext cx="5329533" cy="3543095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picture containing dark, sitting, train, traffic&#10;&#10;Description automatically generated">
            <a:extLst>
              <a:ext uri="{FF2B5EF4-FFF2-40B4-BE49-F238E27FC236}">
                <a16:creationId xmlns:a16="http://schemas.microsoft.com/office/drawing/2014/main" id="{649FD16F-BA61-48F7-8191-7FF7AFE5D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3023378">
            <a:off x="2366443" y="5151528"/>
            <a:ext cx="485559" cy="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A7AB9E-A4A7-4EAB-BB2A-8276C310E9FD}"/>
              </a:ext>
            </a:extLst>
          </p:cNvPr>
          <p:cNvSpPr/>
          <p:nvPr/>
        </p:nvSpPr>
        <p:spPr>
          <a:xfrm>
            <a:off x="157536" y="253721"/>
            <a:ext cx="10722499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E-Resume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completing your E-Resume, you may view it by clicking </a:t>
            </a: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Preview Black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(black &amp; white)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E83B0C-7BC4-4F24-83E3-23A47D41E9A5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7709E1-E594-441B-92F4-CF0553CEF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2" t="9504" r="25595" b="7704"/>
          <a:stretch/>
        </p:blipFill>
        <p:spPr>
          <a:xfrm>
            <a:off x="5968727" y="1859719"/>
            <a:ext cx="4953364" cy="4644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13016-D0E1-417C-BBB3-3031D25F1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" t="10775" r="55120" b="38830"/>
          <a:stretch/>
        </p:blipFill>
        <p:spPr>
          <a:xfrm rot="20825196">
            <a:off x="602159" y="2421318"/>
            <a:ext cx="5329533" cy="3543095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picture containing dark, sitting, train, traffic&#10;&#10;Description automatically generated">
            <a:extLst>
              <a:ext uri="{FF2B5EF4-FFF2-40B4-BE49-F238E27FC236}">
                <a16:creationId xmlns:a16="http://schemas.microsoft.com/office/drawing/2014/main" id="{1149EAE9-20BF-47FC-A83B-8AE74E786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3023378">
            <a:off x="2560332" y="5652155"/>
            <a:ext cx="485559" cy="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B81F8C-A338-403C-ACF1-508094F760AA}"/>
              </a:ext>
            </a:extLst>
          </p:cNvPr>
          <p:cNvSpPr/>
          <p:nvPr/>
        </p:nvSpPr>
        <p:spPr>
          <a:xfrm>
            <a:off x="157536" y="196163"/>
            <a:ext cx="10722499" cy="222368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</a:t>
            </a:r>
            <a:r>
              <a:rPr 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E-RESUME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(7)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have your copy, you may send it to your official FEU email account by clicking </a:t>
            </a:r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 Copy to Email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1E9C87-6BB9-4A6E-BE2F-E28818F1D60B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00EBC8-2B83-4680-AA64-53B4CC1C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445" r="26864" b="6434"/>
          <a:stretch/>
        </p:blipFill>
        <p:spPr>
          <a:xfrm>
            <a:off x="2899240" y="1603873"/>
            <a:ext cx="7159160" cy="5057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B1B6D-3634-467E-ABE2-B4DCEC75355F}"/>
              </a:ext>
            </a:extLst>
          </p:cNvPr>
          <p:cNvSpPr/>
          <p:nvPr/>
        </p:nvSpPr>
        <p:spPr>
          <a:xfrm>
            <a:off x="2685142" y="1531304"/>
            <a:ext cx="1436915" cy="515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sitting, train, traffic&#10;&#10;Description automatically generated">
            <a:extLst>
              <a:ext uri="{FF2B5EF4-FFF2-40B4-BE49-F238E27FC236}">
                <a16:creationId xmlns:a16="http://schemas.microsoft.com/office/drawing/2014/main" id="{55C802AA-670D-4D6F-94C3-00A4BB0B9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3023378">
            <a:off x="2192646" y="2194627"/>
            <a:ext cx="485559" cy="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98DF6E-E96A-4D09-8965-AEF143F57CF4}"/>
              </a:ext>
            </a:extLst>
          </p:cNvPr>
          <p:cNvSpPr/>
          <p:nvPr/>
        </p:nvSpPr>
        <p:spPr>
          <a:xfrm>
            <a:off x="157536" y="253721"/>
            <a:ext cx="10722499" cy="17004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Access: E-Resume</a:t>
            </a:r>
          </a:p>
          <a:p>
            <a:pPr marL="280988" indent="-280988"/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0988" indent="-280988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(8)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receive an email of your E-Resume copy.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22ABC3-F31A-4783-B92E-3C3F988DAECD}"/>
              </a:ext>
            </a:extLst>
          </p:cNvPr>
          <p:cNvCxnSpPr>
            <a:cxnSpLocks/>
          </p:cNvCxnSpPr>
          <p:nvPr/>
        </p:nvCxnSpPr>
        <p:spPr>
          <a:xfrm>
            <a:off x="157536" y="876969"/>
            <a:ext cx="10218916" cy="0"/>
          </a:xfrm>
          <a:prstGeom prst="line">
            <a:avLst/>
          </a:prstGeom>
          <a:ln w="76200" cmpd="thickThin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BC6FBF-B7F2-4C79-AD65-CAB3CF3B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" t="9911" r="27975" b="26609"/>
          <a:stretch/>
        </p:blipFill>
        <p:spPr>
          <a:xfrm>
            <a:off x="544310" y="2237127"/>
            <a:ext cx="6611233" cy="3441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AE1DB-91AB-4C84-81F5-027ED058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05" t="9911" r="5595" b="5302"/>
          <a:stretch/>
        </p:blipFill>
        <p:spPr>
          <a:xfrm rot="828665">
            <a:off x="6115145" y="2104146"/>
            <a:ext cx="5532912" cy="3907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353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ED3FE17E66349993D7BAFFC104F9B" ma:contentTypeVersion="11" ma:contentTypeDescription="Create a new document." ma:contentTypeScope="" ma:versionID="5f0e0d81005e5d7246ba5c1523c6872f">
  <xsd:schema xmlns:xsd="http://www.w3.org/2001/XMLSchema" xmlns:xs="http://www.w3.org/2001/XMLSchema" xmlns:p="http://schemas.microsoft.com/office/2006/metadata/properties" xmlns:ns2="b282a23b-6fbe-4634-9cc6-4ecf3c0e3383" xmlns:ns3="6fd8839c-c6d6-4dcf-a966-f38347fcd883" targetNamespace="http://schemas.microsoft.com/office/2006/metadata/properties" ma:root="true" ma:fieldsID="b36ee254520f4e7d3bda70cfdbabdfc1" ns2:_="" ns3:_="">
    <xsd:import namespace="b282a23b-6fbe-4634-9cc6-4ecf3c0e3383"/>
    <xsd:import namespace="6fd8839c-c6d6-4dcf-a966-f38347fcd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2a23b-6fbe-4634-9cc6-4ecf3c0e3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8839c-c6d6-4dcf-a966-f38347fcd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9A382-20B6-44DC-9A10-6C16FC7137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FA9D66-5254-4D0B-B1BB-F0D84E90C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8D06C-C94E-41FC-BD18-C8E6B7289FC0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188</Words>
  <Application>Microsoft Macintosh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Ocampo, Kelvin Dhel V.</dc:creator>
  <cp:lastModifiedBy>CATHLENE BAUTISTA</cp:lastModifiedBy>
  <cp:revision>14</cp:revision>
  <dcterms:created xsi:type="dcterms:W3CDTF">2018-07-25T08:42:17Z</dcterms:created>
  <dcterms:modified xsi:type="dcterms:W3CDTF">2021-07-19T00:33:16Z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0x010100372ED3FE17E66349993D7BAFFC104F9B</vt:lpwstr>
  </property>
</Properties>
</file>