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76" r:id="rId7"/>
    <p:sldId id="260" r:id="rId8"/>
    <p:sldId id="261" r:id="rId9"/>
    <p:sldId id="262"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DD"/>
    <a:srgbClr val="FE060C"/>
    <a:srgbClr val="F6F9FA"/>
    <a:srgbClr val="FBD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112" d="100"/>
          <a:sy n="112" d="100"/>
        </p:scale>
        <p:origin x="46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00812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21997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2357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82518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4682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95643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7/13/2022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9963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7/13/2022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30322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1135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59705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04537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7/13/2022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857669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10;&#10;Description automatically generated">
            <a:extLst>
              <a:ext uri="{FF2B5EF4-FFF2-40B4-BE49-F238E27FC236}">
                <a16:creationId xmlns:a16="http://schemas.microsoft.com/office/drawing/2014/main" id="{53834F24-E70E-4951-9AFD-C82646BCB67B}"/>
              </a:ext>
            </a:extLst>
          </p:cNvPr>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1281265" y="376710"/>
            <a:ext cx="9099755" cy="3038881"/>
          </a:xfrm>
          <a:prstGeom prst="rect">
            <a:avLst/>
          </a:prstGeom>
        </p:spPr>
      </p:pic>
      <p:sp>
        <p:nvSpPr>
          <p:cNvPr id="3" name="Rectangle 2">
            <a:extLst>
              <a:ext uri="{FF2B5EF4-FFF2-40B4-BE49-F238E27FC236}">
                <a16:creationId xmlns:a16="http://schemas.microsoft.com/office/drawing/2014/main" id="{D1A0A621-E22F-4792-84FD-A1C216140504}"/>
              </a:ext>
            </a:extLst>
          </p:cNvPr>
          <p:cNvSpPr/>
          <p:nvPr/>
        </p:nvSpPr>
        <p:spPr>
          <a:xfrm>
            <a:off x="1281265" y="3011831"/>
            <a:ext cx="9403674" cy="3231654"/>
          </a:xfrm>
          <a:prstGeom prst="rect">
            <a:avLst/>
          </a:prstGeom>
          <a:noFill/>
        </p:spPr>
        <p:txBody>
          <a:bodyPr wrap="square" lIns="91440" tIns="45720" rIns="91440" bIns="45720" anchor="t">
            <a:spAutoFit/>
            <a:scene3d>
              <a:camera prst="orthographicFront"/>
              <a:lightRig rig="soft" dir="t">
                <a:rot lat="0" lon="0" rev="15600000"/>
              </a:lightRig>
            </a:scene3d>
            <a:sp3d extrusionH="57150" prstMaterial="softEdge">
              <a:bevelT w="25400" h="38100"/>
            </a:sp3d>
          </a:bodyPr>
          <a:lstStyle/>
          <a:p>
            <a:pPr algn="ctr"/>
            <a:r>
              <a:rPr lang="en-US" sz="4000" b="1" dirty="0">
                <a:ln/>
                <a:solidFill>
                  <a:schemeClr val="accent4"/>
                </a:solidFill>
              </a:rPr>
              <a:t>How to..</a:t>
            </a:r>
          </a:p>
          <a:p>
            <a:endParaRPr lang="en-US" sz="400" b="1" dirty="0">
              <a:ln/>
              <a:solidFill>
                <a:schemeClr val="accent4"/>
              </a:solidFill>
            </a:endParaRPr>
          </a:p>
          <a:p>
            <a:pPr marL="571500" indent="-571500">
              <a:buFont typeface="Arial" panose="020B0604020202020204" pitchFamily="34" charset="0"/>
              <a:buChar char="•"/>
            </a:pPr>
            <a:r>
              <a:rPr lang="en-US" sz="4000" b="1" dirty="0">
                <a:ln/>
                <a:solidFill>
                  <a:schemeClr val="accent4"/>
                </a:solidFill>
              </a:rPr>
              <a:t>Update Vaccination Status</a:t>
            </a:r>
          </a:p>
          <a:p>
            <a:pPr marL="571500" indent="-571500">
              <a:buFont typeface="Arial" panose="020B0604020202020204" pitchFamily="34" charset="0"/>
              <a:buChar char="•"/>
            </a:pPr>
            <a:r>
              <a:rPr lang="en-US" sz="4000" b="1" dirty="0">
                <a:ln/>
                <a:solidFill>
                  <a:schemeClr val="accent4"/>
                </a:solidFill>
              </a:rPr>
              <a:t>Take the Survey</a:t>
            </a:r>
          </a:p>
          <a:p>
            <a:pPr marL="571500" indent="-571500">
              <a:buFont typeface="Arial" panose="020B0604020202020204" pitchFamily="34" charset="0"/>
              <a:buChar char="•"/>
            </a:pPr>
            <a:r>
              <a:rPr lang="en-US" sz="4000" b="1" dirty="0">
                <a:ln/>
                <a:solidFill>
                  <a:schemeClr val="accent4"/>
                </a:solidFill>
              </a:rPr>
              <a:t>Complete your Policy Agreements</a:t>
            </a:r>
            <a:endParaRPr lang="en-US" sz="4000" b="1" dirty="0">
              <a:ln/>
              <a:solidFill>
                <a:schemeClr val="accent4"/>
              </a:solidFill>
              <a:cs typeface="Calibri"/>
            </a:endParaRPr>
          </a:p>
          <a:p>
            <a:pPr marL="571500" indent="-571500">
              <a:buFont typeface="Arial" panose="020B0604020202020204" pitchFamily="34" charset="0"/>
              <a:buChar char="•"/>
            </a:pPr>
            <a:r>
              <a:rPr lang="en-US" sz="4000" b="1" dirty="0">
                <a:ln/>
                <a:solidFill>
                  <a:schemeClr val="accent4"/>
                </a:solidFill>
              </a:rPr>
              <a:t>Update your Student Records</a:t>
            </a:r>
            <a:endParaRPr lang="en-US" sz="4000" b="1" dirty="0">
              <a:ln/>
              <a:solidFill>
                <a:schemeClr val="accent4"/>
              </a:solidFill>
              <a:cs typeface="Calibri"/>
            </a:endParaRPr>
          </a:p>
        </p:txBody>
      </p:sp>
    </p:spTree>
    <p:extLst>
      <p:ext uri="{BB962C8B-B14F-4D97-AF65-F5344CB8AC3E}">
        <p14:creationId xmlns:p14="http://schemas.microsoft.com/office/powerpoint/2010/main" val="4263492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8CDFDCA-8777-4DD7-9C35-40FB8782D3D2}"/>
              </a:ext>
            </a:extLst>
          </p:cNvPr>
          <p:cNvSpPr/>
          <p:nvPr/>
        </p:nvSpPr>
        <p:spPr>
          <a:xfrm>
            <a:off x="157536" y="253721"/>
            <a:ext cx="10722499" cy="1700466"/>
          </a:xfrm>
          <a:prstGeom prst="rect">
            <a:avLst/>
          </a:prstGeom>
          <a:noFill/>
        </p:spPr>
        <p:txBody>
          <a:bodyPr wrap="square" lIns="68580" tIns="34290" rIns="68580" bIns="34290">
            <a:spAutoFit/>
          </a:bodyPr>
          <a:lstStyle/>
          <a:p>
            <a:r>
              <a:rPr lang="en-US" sz="3600">
                <a:ln w="0"/>
                <a:effectLst>
                  <a:outerShdw blurRad="38100" dist="19050" dir="2700000" algn="tl" rotWithShape="0">
                    <a:schemeClr val="dk1">
                      <a:alpha val="40000"/>
                    </a:schemeClr>
                  </a:outerShdw>
                </a:effectLst>
              </a:rPr>
              <a:t>Tams Service Deck</a:t>
            </a:r>
          </a:p>
          <a:p>
            <a:endParaRPr lang="en-US" sz="1600">
              <a:ln w="0"/>
              <a:effectLst>
                <a:outerShdw blurRad="38100" dist="19050" dir="2700000" algn="tl" rotWithShape="0">
                  <a:schemeClr val="dk1">
                    <a:alpha val="40000"/>
                  </a:schemeClr>
                </a:outerShdw>
              </a:effectLst>
            </a:endParaRPr>
          </a:p>
          <a:p>
            <a:r>
              <a:rPr lang="en-US">
                <a:ln w="0"/>
                <a:solidFill>
                  <a:srgbClr val="FF0000"/>
                </a:solidFill>
                <a:effectLst>
                  <a:outerShdw blurRad="38100" dist="19050" dir="2700000" algn="tl" rotWithShape="0">
                    <a:schemeClr val="dk1">
                      <a:alpha val="40000"/>
                    </a:schemeClr>
                  </a:outerShdw>
                </a:effectLst>
              </a:rPr>
              <a:t>(1)</a:t>
            </a:r>
            <a:r>
              <a:rPr lang="en-US">
                <a:ln w="0"/>
                <a:effectLst>
                  <a:outerShdw blurRad="38100" dist="19050" dir="2700000" algn="tl" rotWithShape="0">
                    <a:schemeClr val="dk1">
                      <a:alpha val="40000"/>
                    </a:schemeClr>
                  </a:outerShdw>
                </a:effectLst>
              </a:rPr>
              <a:t> </a:t>
            </a:r>
            <a:r>
              <a:rPr lang="en-US"/>
              <a:t>Log in </a:t>
            </a:r>
            <a:r>
              <a:rPr lang="en-US">
                <a:ln w="0"/>
                <a:effectLst>
                  <a:outerShdw blurRad="38100" dist="19050" dir="2700000" algn="tl" rotWithShape="0">
                    <a:schemeClr val="dk1">
                      <a:alpha val="40000"/>
                    </a:schemeClr>
                  </a:outerShdw>
                </a:effectLst>
              </a:rPr>
              <a:t>to your Tams Service Deck using your </a:t>
            </a:r>
            <a:r>
              <a:rPr lang="en-US" b="1" i="1">
                <a:ln w="0"/>
                <a:effectLst>
                  <a:outerShdw blurRad="38100" dist="19050" dir="2700000" algn="tl" rotWithShape="0">
                    <a:schemeClr val="dk1">
                      <a:alpha val="40000"/>
                    </a:schemeClr>
                  </a:outerShdw>
                </a:effectLst>
              </a:rPr>
              <a:t>Student Number</a:t>
            </a:r>
            <a:r>
              <a:rPr lang="en-US">
                <a:ln w="0"/>
                <a:effectLst>
                  <a:outerShdw blurRad="38100" dist="19050" dir="2700000" algn="tl" rotWithShape="0">
                    <a:schemeClr val="dk1">
                      <a:alpha val="40000"/>
                    </a:schemeClr>
                  </a:outerShdw>
                </a:effectLst>
              </a:rPr>
              <a:t> and </a:t>
            </a:r>
            <a:r>
              <a:rPr lang="en-US" b="1" i="1">
                <a:ln w="0"/>
                <a:effectLst>
                  <a:outerShdw blurRad="38100" dist="19050" dir="2700000" algn="tl" rotWithShape="0">
                    <a:schemeClr val="dk1">
                      <a:alpha val="40000"/>
                    </a:schemeClr>
                  </a:outerShdw>
                </a:effectLst>
              </a:rPr>
              <a:t>Password</a:t>
            </a:r>
            <a:r>
              <a:rPr lang="en-US">
                <a:ln w="0"/>
                <a:effectLst>
                  <a:outerShdw blurRad="38100" dist="19050" dir="2700000" algn="tl" rotWithShape="0">
                    <a:schemeClr val="dk1">
                      <a:alpha val="40000"/>
                    </a:schemeClr>
                  </a:outerShdw>
                </a:effectLst>
              </a:rPr>
              <a:t>.</a:t>
            </a:r>
            <a:endParaRPr lang="en-US" sz="1600">
              <a:ln w="0"/>
              <a:effectLst>
                <a:outerShdw blurRad="38100" dist="19050" dir="2700000" algn="tl" rotWithShape="0">
                  <a:schemeClr val="dk1">
                    <a:alpha val="40000"/>
                  </a:schemeClr>
                </a:outerShdw>
              </a:effectLst>
            </a:endParaRPr>
          </a:p>
          <a:p>
            <a:endParaRPr lang="en-US" sz="3600">
              <a:ln w="0"/>
              <a:effectLst>
                <a:outerShdw blurRad="38100" dist="19050" dir="2700000" algn="tl" rotWithShape="0">
                  <a:schemeClr val="dk1">
                    <a:alpha val="40000"/>
                  </a:schemeClr>
                </a:outerShdw>
              </a:effectLst>
            </a:endParaRPr>
          </a:p>
        </p:txBody>
      </p:sp>
      <p:cxnSp>
        <p:nvCxnSpPr>
          <p:cNvPr id="12" name="Straight Connector 11">
            <a:extLst>
              <a:ext uri="{FF2B5EF4-FFF2-40B4-BE49-F238E27FC236}">
                <a16:creationId xmlns:a16="http://schemas.microsoft.com/office/drawing/2014/main" id="{F1B68DA2-6550-49CC-8E6C-88A4B508DFAC}"/>
              </a:ext>
            </a:extLst>
          </p:cNvPr>
          <p:cNvCxnSpPr>
            <a:cxnSpLocks/>
          </p:cNvCxnSpPr>
          <p:nvPr/>
        </p:nvCxnSpPr>
        <p:spPr>
          <a:xfrm>
            <a:off x="157536" y="876969"/>
            <a:ext cx="10218916" cy="0"/>
          </a:xfrm>
          <a:prstGeom prst="line">
            <a:avLst/>
          </a:prstGeom>
          <a:ln w="76200" cmpd="thickThin">
            <a:solidFill>
              <a:srgbClr val="00C85A"/>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87EE6C8A-4D07-417F-9F95-35C823BBA811}"/>
              </a:ext>
            </a:extLst>
          </p:cNvPr>
          <p:cNvPicPr>
            <a:picLocks noChangeAspect="1"/>
          </p:cNvPicPr>
          <p:nvPr/>
        </p:nvPicPr>
        <p:blipFill rotWithShape="1">
          <a:blip r:embed="rId3"/>
          <a:srcRect l="40749" t="29639" r="40930" b="32248"/>
          <a:stretch/>
        </p:blipFill>
        <p:spPr>
          <a:xfrm>
            <a:off x="4144360" y="1739835"/>
            <a:ext cx="4043036" cy="4731042"/>
          </a:xfrm>
          <a:prstGeom prst="rect">
            <a:avLst/>
          </a:prstGeom>
          <a:ln>
            <a:solidFill>
              <a:schemeClr val="tx1"/>
            </a:solidFill>
          </a:ln>
        </p:spPr>
      </p:pic>
      <p:cxnSp>
        <p:nvCxnSpPr>
          <p:cNvPr id="14" name="Straight Arrow Connector 13">
            <a:extLst>
              <a:ext uri="{FF2B5EF4-FFF2-40B4-BE49-F238E27FC236}">
                <a16:creationId xmlns:a16="http://schemas.microsoft.com/office/drawing/2014/main" id="{1D1B7677-8E6A-4CF4-81DE-AA1E6946EE18}"/>
              </a:ext>
            </a:extLst>
          </p:cNvPr>
          <p:cNvCxnSpPr>
            <a:cxnSpLocks/>
          </p:cNvCxnSpPr>
          <p:nvPr/>
        </p:nvCxnSpPr>
        <p:spPr>
          <a:xfrm>
            <a:off x="2962861" y="3920691"/>
            <a:ext cx="1067749" cy="0"/>
          </a:xfrm>
          <a:prstGeom prst="straightConnector1">
            <a:avLst/>
          </a:prstGeom>
          <a:ln w="76200">
            <a:solidFill>
              <a:srgbClr val="FF0000"/>
            </a:solidFill>
            <a:tailEnd type="triangle"/>
          </a:ln>
        </p:spPr>
        <p:style>
          <a:lnRef idx="3">
            <a:schemeClr val="accent4"/>
          </a:lnRef>
          <a:fillRef idx="0">
            <a:schemeClr val="accent4"/>
          </a:fillRef>
          <a:effectRef idx="2">
            <a:schemeClr val="accent4"/>
          </a:effectRef>
          <a:fontRef idx="minor">
            <a:schemeClr val="tx1"/>
          </a:fontRef>
        </p:style>
      </p:cxnSp>
      <p:sp>
        <p:nvSpPr>
          <p:cNvPr id="15" name="TextBox 14">
            <a:extLst>
              <a:ext uri="{FF2B5EF4-FFF2-40B4-BE49-F238E27FC236}">
                <a16:creationId xmlns:a16="http://schemas.microsoft.com/office/drawing/2014/main" id="{2F95D978-0C19-41AD-BB9C-0DB6FBBC185F}"/>
              </a:ext>
            </a:extLst>
          </p:cNvPr>
          <p:cNvSpPr txBox="1"/>
          <p:nvPr/>
        </p:nvSpPr>
        <p:spPr>
          <a:xfrm>
            <a:off x="1203065" y="3736024"/>
            <a:ext cx="2138121" cy="369332"/>
          </a:xfrm>
          <a:prstGeom prst="rect">
            <a:avLst/>
          </a:prstGeom>
          <a:noFill/>
        </p:spPr>
        <p:txBody>
          <a:bodyPr wrap="square" rtlCol="0">
            <a:spAutoFit/>
          </a:bodyPr>
          <a:lstStyle/>
          <a:p>
            <a:r>
              <a:rPr lang="en-US" b="1"/>
              <a:t>Student Number</a:t>
            </a:r>
          </a:p>
        </p:txBody>
      </p:sp>
      <p:cxnSp>
        <p:nvCxnSpPr>
          <p:cNvPr id="16" name="Straight Arrow Connector 15">
            <a:extLst>
              <a:ext uri="{FF2B5EF4-FFF2-40B4-BE49-F238E27FC236}">
                <a16:creationId xmlns:a16="http://schemas.microsoft.com/office/drawing/2014/main" id="{2A82AC2F-9127-4FE5-A1B9-A12C5B399F04}"/>
              </a:ext>
            </a:extLst>
          </p:cNvPr>
          <p:cNvCxnSpPr>
            <a:cxnSpLocks/>
          </p:cNvCxnSpPr>
          <p:nvPr/>
        </p:nvCxnSpPr>
        <p:spPr>
          <a:xfrm>
            <a:off x="2962861" y="4678732"/>
            <a:ext cx="1067749" cy="0"/>
          </a:xfrm>
          <a:prstGeom prst="straightConnector1">
            <a:avLst/>
          </a:prstGeom>
          <a:ln w="76200">
            <a:solidFill>
              <a:srgbClr val="FF0000"/>
            </a:solidFill>
            <a:tailEnd type="triangle"/>
          </a:ln>
        </p:spPr>
        <p:style>
          <a:lnRef idx="3">
            <a:schemeClr val="accent4"/>
          </a:lnRef>
          <a:fillRef idx="0">
            <a:schemeClr val="accent4"/>
          </a:fillRef>
          <a:effectRef idx="2">
            <a:schemeClr val="accent4"/>
          </a:effectRef>
          <a:fontRef idx="minor">
            <a:schemeClr val="tx1"/>
          </a:fontRef>
        </p:style>
      </p:cxnSp>
      <p:sp>
        <p:nvSpPr>
          <p:cNvPr id="17" name="TextBox 16">
            <a:extLst>
              <a:ext uri="{FF2B5EF4-FFF2-40B4-BE49-F238E27FC236}">
                <a16:creationId xmlns:a16="http://schemas.microsoft.com/office/drawing/2014/main" id="{74ADBF6C-6090-44BE-B38F-485B807255B1}"/>
              </a:ext>
            </a:extLst>
          </p:cNvPr>
          <p:cNvSpPr txBox="1"/>
          <p:nvPr/>
        </p:nvSpPr>
        <p:spPr>
          <a:xfrm>
            <a:off x="1203064" y="4494066"/>
            <a:ext cx="2138121" cy="369332"/>
          </a:xfrm>
          <a:prstGeom prst="rect">
            <a:avLst/>
          </a:prstGeom>
          <a:noFill/>
        </p:spPr>
        <p:txBody>
          <a:bodyPr wrap="square" rtlCol="0">
            <a:spAutoFit/>
          </a:bodyPr>
          <a:lstStyle/>
          <a:p>
            <a:r>
              <a:rPr lang="en-US" b="1"/>
              <a:t>             Password</a:t>
            </a:r>
          </a:p>
        </p:txBody>
      </p:sp>
    </p:spTree>
    <p:extLst>
      <p:ext uri="{BB962C8B-B14F-4D97-AF65-F5344CB8AC3E}">
        <p14:creationId xmlns:p14="http://schemas.microsoft.com/office/powerpoint/2010/main" val="1902059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Diagram&#10;&#10;Description automatically generated with low confidence">
            <a:extLst>
              <a:ext uri="{FF2B5EF4-FFF2-40B4-BE49-F238E27FC236}">
                <a16:creationId xmlns:a16="http://schemas.microsoft.com/office/drawing/2014/main" id="{E9C61188-58C9-48A3-B71C-06C7CF40B531}"/>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7" name="Rectangle 6">
            <a:extLst>
              <a:ext uri="{FF2B5EF4-FFF2-40B4-BE49-F238E27FC236}">
                <a16:creationId xmlns:a16="http://schemas.microsoft.com/office/drawing/2014/main" id="{35BACDA0-AD35-4ED5-AF12-93BCDA9BD7AE}"/>
              </a:ext>
            </a:extLst>
          </p:cNvPr>
          <p:cNvSpPr/>
          <p:nvPr/>
        </p:nvSpPr>
        <p:spPr>
          <a:xfrm>
            <a:off x="157536" y="253721"/>
            <a:ext cx="10722499" cy="2015936"/>
          </a:xfrm>
          <a:prstGeom prst="rect">
            <a:avLst/>
          </a:prstGeom>
          <a:noFill/>
        </p:spPr>
        <p:txBody>
          <a:bodyPr wrap="square" lIns="68580" tIns="34290" rIns="68580" bIns="34290">
            <a:spAutoFit/>
          </a:bodyPr>
          <a:lstStyle/>
          <a:p>
            <a:r>
              <a:rPr lang="en-US" sz="3600" dirty="0">
                <a:ln w="0"/>
                <a:effectLst>
                  <a:outerShdw blurRad="38100" dist="19050" dir="2700000" algn="tl" rotWithShape="0">
                    <a:schemeClr val="dk1">
                      <a:alpha val="40000"/>
                    </a:schemeClr>
                  </a:outerShdw>
                </a:effectLst>
              </a:rPr>
              <a:t>Vaccination Status/Survey</a:t>
            </a:r>
            <a:endParaRPr lang="en-US" sz="1600" dirty="0">
              <a:ln w="0"/>
              <a:effectLst>
                <a:outerShdw blurRad="38100" dist="19050" dir="2700000" algn="tl" rotWithShape="0">
                  <a:schemeClr val="dk1">
                    <a:alpha val="40000"/>
                  </a:schemeClr>
                </a:outerShdw>
              </a:effectLst>
            </a:endParaRPr>
          </a:p>
          <a:p>
            <a:pPr algn="just"/>
            <a:endParaRPr lang="en-US" sz="1050" dirty="0">
              <a:solidFill>
                <a:srgbClr val="FF0000"/>
              </a:solidFill>
            </a:endParaRPr>
          </a:p>
          <a:p>
            <a:pPr algn="just"/>
            <a:r>
              <a:rPr lang="en-US" dirty="0">
                <a:solidFill>
                  <a:srgbClr val="FF0000"/>
                </a:solidFill>
              </a:rPr>
              <a:t>(2) </a:t>
            </a:r>
            <a:r>
              <a:rPr lang="en-US" dirty="0"/>
              <a:t>Click </a:t>
            </a:r>
            <a:r>
              <a:rPr lang="en-US" b="1" i="1" dirty="0"/>
              <a:t>Proceed to Update</a:t>
            </a:r>
            <a:r>
              <a:rPr lang="en-US" i="1" dirty="0"/>
              <a:t> </a:t>
            </a:r>
            <a:r>
              <a:rPr lang="en-US" dirty="0"/>
              <a:t>button to update your CoVid vaccine (1</a:t>
            </a:r>
            <a:r>
              <a:rPr lang="en-US" baseline="30000" dirty="0"/>
              <a:t>st</a:t>
            </a:r>
            <a:r>
              <a:rPr lang="en-US" dirty="0"/>
              <a:t> and 2</a:t>
            </a:r>
            <a:r>
              <a:rPr lang="en-US" baseline="30000" dirty="0"/>
              <a:t>nd</a:t>
            </a:r>
            <a:r>
              <a:rPr lang="en-US" dirty="0"/>
              <a:t> Dose). Kindly disregard if you’re fully vaccinated already.</a:t>
            </a:r>
          </a:p>
          <a:p>
            <a:pPr algn="just"/>
            <a:endParaRPr lang="en-US" sz="1000" dirty="0">
              <a:ln w="0"/>
              <a:effectLst>
                <a:outerShdw blurRad="38100" dist="19050" dir="2700000" algn="tl" rotWithShape="0">
                  <a:schemeClr val="dk1">
                    <a:alpha val="40000"/>
                  </a:schemeClr>
                </a:outerShdw>
              </a:effectLst>
            </a:endParaRPr>
          </a:p>
          <a:p>
            <a:pPr algn="just"/>
            <a:r>
              <a:rPr lang="en-US" sz="1600" dirty="0">
                <a:solidFill>
                  <a:srgbClr val="FF0000"/>
                </a:solidFill>
              </a:rPr>
              <a:t>(3) </a:t>
            </a:r>
            <a:r>
              <a:rPr lang="en-US" sz="1600" dirty="0"/>
              <a:t>Click </a:t>
            </a:r>
            <a:r>
              <a:rPr lang="en-US" sz="1600" b="1" i="1" dirty="0"/>
              <a:t>Proceed to Survey</a:t>
            </a:r>
            <a:r>
              <a:rPr lang="en-US" sz="1600" dirty="0"/>
              <a:t> button to take the survey on the Limited Face to Face Classes.</a:t>
            </a:r>
          </a:p>
          <a:p>
            <a:pPr algn="just"/>
            <a:endParaRPr lang="en-US" sz="1600" dirty="0">
              <a:ln w="0"/>
              <a:effectLst>
                <a:outerShdw blurRad="38100" dist="19050" dir="2700000" algn="tl" rotWithShape="0">
                  <a:schemeClr val="dk1">
                    <a:alpha val="40000"/>
                  </a:schemeClr>
                </a:outerShdw>
              </a:effectLst>
            </a:endParaRPr>
          </a:p>
        </p:txBody>
      </p:sp>
      <p:cxnSp>
        <p:nvCxnSpPr>
          <p:cNvPr id="8" name="Straight Connector 7">
            <a:extLst>
              <a:ext uri="{FF2B5EF4-FFF2-40B4-BE49-F238E27FC236}">
                <a16:creationId xmlns:a16="http://schemas.microsoft.com/office/drawing/2014/main" id="{17BBE540-FF84-4845-BDEE-27491DBECD14}"/>
              </a:ext>
            </a:extLst>
          </p:cNvPr>
          <p:cNvCxnSpPr>
            <a:cxnSpLocks/>
          </p:cNvCxnSpPr>
          <p:nvPr/>
        </p:nvCxnSpPr>
        <p:spPr>
          <a:xfrm>
            <a:off x="157536" y="821549"/>
            <a:ext cx="10218916" cy="0"/>
          </a:xfrm>
          <a:prstGeom prst="line">
            <a:avLst/>
          </a:prstGeom>
          <a:ln w="76200" cmpd="thickThin">
            <a:solidFill>
              <a:srgbClr val="00C85A"/>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852728A6-65E7-D22A-69E3-E1AD7AD62DF9}"/>
              </a:ext>
            </a:extLst>
          </p:cNvPr>
          <p:cNvGrpSpPr/>
          <p:nvPr/>
        </p:nvGrpSpPr>
        <p:grpSpPr>
          <a:xfrm>
            <a:off x="753769" y="2099015"/>
            <a:ext cx="11132598" cy="2310796"/>
            <a:chOff x="896644" y="2436420"/>
            <a:chExt cx="11132598" cy="2310796"/>
          </a:xfrm>
        </p:grpSpPr>
        <p:pic>
          <p:nvPicPr>
            <p:cNvPr id="3" name="Picture 2">
              <a:extLst>
                <a:ext uri="{FF2B5EF4-FFF2-40B4-BE49-F238E27FC236}">
                  <a16:creationId xmlns:a16="http://schemas.microsoft.com/office/drawing/2014/main" id="{E4050E88-4D4A-8016-1997-663FA622B45F}"/>
                </a:ext>
              </a:extLst>
            </p:cNvPr>
            <p:cNvPicPr>
              <a:picLocks noChangeAspect="1"/>
            </p:cNvPicPr>
            <p:nvPr/>
          </p:nvPicPr>
          <p:blipFill>
            <a:blip r:embed="rId3"/>
            <a:stretch>
              <a:fillRect/>
            </a:stretch>
          </p:blipFill>
          <p:spPr>
            <a:xfrm>
              <a:off x="896644" y="2436420"/>
              <a:ext cx="11132598" cy="23107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Rectangle: Rounded Corners 17">
              <a:extLst>
                <a:ext uri="{FF2B5EF4-FFF2-40B4-BE49-F238E27FC236}">
                  <a16:creationId xmlns:a16="http://schemas.microsoft.com/office/drawing/2014/main" id="{14655EFE-4734-6259-AA95-70D49900D17B}"/>
                </a:ext>
              </a:extLst>
            </p:cNvPr>
            <p:cNvSpPr/>
            <p:nvPr/>
          </p:nvSpPr>
          <p:spPr>
            <a:xfrm>
              <a:off x="1434438" y="3908305"/>
              <a:ext cx="962070" cy="121342"/>
            </a:xfrm>
            <a:prstGeom prst="roundRect">
              <a:avLst/>
            </a:prstGeom>
            <a:solidFill>
              <a:srgbClr val="FFDDDD"/>
            </a:solidFill>
            <a:ln>
              <a:solidFill>
                <a:srgbClr val="FF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1F03781-2BF1-C53B-6A5F-822360C238E3}"/>
                </a:ext>
              </a:extLst>
            </p:cNvPr>
            <p:cNvSpPr txBox="1"/>
            <p:nvPr/>
          </p:nvSpPr>
          <p:spPr>
            <a:xfrm>
              <a:off x="1445712" y="3836637"/>
              <a:ext cx="992407" cy="229850"/>
            </a:xfrm>
            <a:prstGeom prst="flowChartAlternateProcess">
              <a:avLst/>
            </a:prstGeom>
            <a:noFill/>
            <a:ln>
              <a:noFill/>
            </a:ln>
          </p:spPr>
          <p:txBody>
            <a:bodyPr wrap="square" rtlCol="0">
              <a:spAutoFit/>
            </a:bodyPr>
            <a:lstStyle/>
            <a:p>
              <a:r>
                <a:rPr lang="en-US" sz="750" dirty="0"/>
                <a:t>Proceed to Update</a:t>
              </a:r>
            </a:p>
          </p:txBody>
        </p:sp>
      </p:grpSp>
      <p:cxnSp>
        <p:nvCxnSpPr>
          <p:cNvPr id="21" name="Straight Arrow Connector 20">
            <a:extLst>
              <a:ext uri="{FF2B5EF4-FFF2-40B4-BE49-F238E27FC236}">
                <a16:creationId xmlns:a16="http://schemas.microsoft.com/office/drawing/2014/main" id="{49B8AB1B-8960-8401-7405-68D999EEDBD3}"/>
              </a:ext>
            </a:extLst>
          </p:cNvPr>
          <p:cNvCxnSpPr>
            <a:cxnSpLocks/>
          </p:cNvCxnSpPr>
          <p:nvPr/>
        </p:nvCxnSpPr>
        <p:spPr>
          <a:xfrm>
            <a:off x="290557" y="3168180"/>
            <a:ext cx="538118" cy="0"/>
          </a:xfrm>
          <a:prstGeom prst="straightConnector1">
            <a:avLst/>
          </a:prstGeom>
          <a:ln w="76200">
            <a:solidFill>
              <a:srgbClr val="FF0000"/>
            </a:solidFill>
            <a:tailEnd type="triangle"/>
          </a:ln>
        </p:spPr>
        <p:style>
          <a:lnRef idx="3">
            <a:schemeClr val="accent4"/>
          </a:lnRef>
          <a:fillRef idx="0">
            <a:schemeClr val="accent4"/>
          </a:fillRef>
          <a:effectRef idx="2">
            <a:schemeClr val="accent4"/>
          </a:effectRef>
          <a:fontRef idx="minor">
            <a:schemeClr val="tx1"/>
          </a:fontRef>
        </p:style>
      </p:cxnSp>
      <p:pic>
        <p:nvPicPr>
          <p:cNvPr id="24" name="Picture 23">
            <a:extLst>
              <a:ext uri="{FF2B5EF4-FFF2-40B4-BE49-F238E27FC236}">
                <a16:creationId xmlns:a16="http://schemas.microsoft.com/office/drawing/2014/main" id="{04A9F48F-FB42-46CC-F375-8DDF8FD547FE}"/>
              </a:ext>
            </a:extLst>
          </p:cNvPr>
          <p:cNvPicPr>
            <a:picLocks noChangeAspect="1"/>
          </p:cNvPicPr>
          <p:nvPr/>
        </p:nvPicPr>
        <p:blipFill>
          <a:blip r:embed="rId4"/>
          <a:stretch>
            <a:fillRect/>
          </a:stretch>
        </p:blipFill>
        <p:spPr>
          <a:xfrm>
            <a:off x="1186093" y="4562196"/>
            <a:ext cx="10267949" cy="21543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7" name="Straight Arrow Connector 26">
            <a:extLst>
              <a:ext uri="{FF2B5EF4-FFF2-40B4-BE49-F238E27FC236}">
                <a16:creationId xmlns:a16="http://schemas.microsoft.com/office/drawing/2014/main" id="{23BF28D4-ACB8-A6D1-C631-BA794F2DEBBC}"/>
              </a:ext>
            </a:extLst>
          </p:cNvPr>
          <p:cNvCxnSpPr>
            <a:cxnSpLocks/>
          </p:cNvCxnSpPr>
          <p:nvPr/>
        </p:nvCxnSpPr>
        <p:spPr>
          <a:xfrm>
            <a:off x="290557" y="4175159"/>
            <a:ext cx="538118" cy="0"/>
          </a:xfrm>
          <a:prstGeom prst="straightConnector1">
            <a:avLst/>
          </a:prstGeom>
          <a:ln w="76200">
            <a:solidFill>
              <a:srgbClr val="FF0000"/>
            </a:solidFill>
            <a:tailEnd type="triangle"/>
          </a:ln>
        </p:spPr>
        <p:style>
          <a:lnRef idx="3">
            <a:schemeClr val="accent4"/>
          </a:lnRef>
          <a:fillRef idx="0">
            <a:schemeClr val="accent4"/>
          </a:fillRef>
          <a:effectRef idx="2">
            <a:schemeClr val="accent4"/>
          </a:effectRef>
          <a:fontRef idx="minor">
            <a:schemeClr val="tx1"/>
          </a:fontRef>
        </p:style>
      </p:cxnSp>
      <p:cxnSp>
        <p:nvCxnSpPr>
          <p:cNvPr id="28" name="Straight Arrow Connector 27">
            <a:extLst>
              <a:ext uri="{FF2B5EF4-FFF2-40B4-BE49-F238E27FC236}">
                <a16:creationId xmlns:a16="http://schemas.microsoft.com/office/drawing/2014/main" id="{95E969CD-EA9F-6F49-7E72-97D9AFD228B3}"/>
              </a:ext>
            </a:extLst>
          </p:cNvPr>
          <p:cNvCxnSpPr>
            <a:cxnSpLocks/>
          </p:cNvCxnSpPr>
          <p:nvPr/>
        </p:nvCxnSpPr>
        <p:spPr>
          <a:xfrm>
            <a:off x="345704" y="6506737"/>
            <a:ext cx="924418" cy="0"/>
          </a:xfrm>
          <a:prstGeom prst="straightConnector1">
            <a:avLst/>
          </a:prstGeom>
          <a:ln w="76200">
            <a:solidFill>
              <a:srgbClr val="FF0000"/>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469199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589E70-145E-4D72-A946-62B00CBA4C26}"/>
              </a:ext>
            </a:extLst>
          </p:cNvPr>
          <p:cNvSpPr/>
          <p:nvPr/>
        </p:nvSpPr>
        <p:spPr>
          <a:xfrm>
            <a:off x="157536" y="253721"/>
            <a:ext cx="10722499" cy="2531462"/>
          </a:xfrm>
          <a:prstGeom prst="rect">
            <a:avLst/>
          </a:prstGeom>
          <a:noFill/>
        </p:spPr>
        <p:txBody>
          <a:bodyPr wrap="square" lIns="68580" tIns="34290" rIns="68580" bIns="34290">
            <a:spAutoFit/>
          </a:bodyPr>
          <a:lstStyle/>
          <a:p>
            <a:r>
              <a:rPr lang="en-US" sz="3600" dirty="0">
                <a:ln w="0"/>
                <a:effectLst>
                  <a:outerShdw blurRad="38100" dist="19050" dir="2700000" algn="tl" rotWithShape="0">
                    <a:schemeClr val="dk1">
                      <a:alpha val="40000"/>
                    </a:schemeClr>
                  </a:outerShdw>
                </a:effectLst>
              </a:rPr>
              <a:t>Policy Agreements</a:t>
            </a:r>
            <a:endParaRPr lang="en-US" sz="1600" dirty="0">
              <a:ln w="0"/>
              <a:effectLst>
                <a:outerShdw blurRad="38100" dist="19050" dir="2700000" algn="tl" rotWithShape="0">
                  <a:schemeClr val="dk1">
                    <a:alpha val="40000"/>
                  </a:schemeClr>
                </a:outerShdw>
              </a:effectLst>
            </a:endParaRPr>
          </a:p>
          <a:p>
            <a:endParaRPr lang="en-US" dirty="0"/>
          </a:p>
          <a:p>
            <a:pPr algn="just"/>
            <a:r>
              <a:rPr lang="en-US" dirty="0">
                <a:solidFill>
                  <a:srgbClr val="FF0000"/>
                </a:solidFill>
              </a:rPr>
              <a:t>(4)</a:t>
            </a:r>
            <a:r>
              <a:rPr lang="en-US" dirty="0"/>
              <a:t> To read the Data Privacy Policy and its Consent Form, Statement and Undertaking on Membership in Accredited Organizations, Statement and Undertaking on New Policies, and Consent and Waiver for the Policy on Drugs , click </a:t>
            </a:r>
            <a:r>
              <a:rPr lang="en-US" b="1" i="1" dirty="0"/>
              <a:t>Continue</a:t>
            </a:r>
            <a:r>
              <a:rPr lang="en-US" dirty="0"/>
              <a:t>. </a:t>
            </a:r>
          </a:p>
          <a:p>
            <a:endParaRPr lang="en-US" sz="1600" dirty="0">
              <a:ln w="0"/>
              <a:effectLst>
                <a:outerShdw blurRad="38100" dist="19050" dir="2700000" algn="tl" rotWithShape="0">
                  <a:schemeClr val="dk1">
                    <a:alpha val="40000"/>
                  </a:schemeClr>
                </a:outerShdw>
              </a:effectLst>
            </a:endParaRPr>
          </a:p>
          <a:p>
            <a:endParaRPr lang="en-US" sz="3600" dirty="0">
              <a:ln w="0"/>
              <a:effectLst>
                <a:outerShdw blurRad="38100" dist="19050" dir="2700000" algn="tl" rotWithShape="0">
                  <a:schemeClr val="dk1">
                    <a:alpha val="40000"/>
                  </a:schemeClr>
                </a:outerShdw>
              </a:effectLst>
            </a:endParaRPr>
          </a:p>
        </p:txBody>
      </p:sp>
      <p:cxnSp>
        <p:nvCxnSpPr>
          <p:cNvPr id="3" name="Straight Connector 2">
            <a:extLst>
              <a:ext uri="{FF2B5EF4-FFF2-40B4-BE49-F238E27FC236}">
                <a16:creationId xmlns:a16="http://schemas.microsoft.com/office/drawing/2014/main" id="{E3AED0AE-3B24-4923-A79A-F17C422E57AB}"/>
              </a:ext>
            </a:extLst>
          </p:cNvPr>
          <p:cNvCxnSpPr>
            <a:cxnSpLocks/>
          </p:cNvCxnSpPr>
          <p:nvPr/>
        </p:nvCxnSpPr>
        <p:spPr>
          <a:xfrm>
            <a:off x="157536" y="821549"/>
            <a:ext cx="10218916" cy="0"/>
          </a:xfrm>
          <a:prstGeom prst="line">
            <a:avLst/>
          </a:prstGeom>
          <a:ln w="76200" cmpd="thickThin">
            <a:solidFill>
              <a:srgbClr val="00C85A"/>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115BFC4-37E6-C509-1029-775877E2CFAA}"/>
              </a:ext>
            </a:extLst>
          </p:cNvPr>
          <p:cNvPicPr>
            <a:picLocks noChangeAspect="1"/>
          </p:cNvPicPr>
          <p:nvPr/>
        </p:nvPicPr>
        <p:blipFill>
          <a:blip r:embed="rId3"/>
          <a:stretch>
            <a:fillRect/>
          </a:stretch>
        </p:blipFill>
        <p:spPr>
          <a:xfrm>
            <a:off x="324740" y="2899202"/>
            <a:ext cx="11699193" cy="1735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1" name="Straight Arrow Connector 10">
            <a:extLst>
              <a:ext uri="{FF2B5EF4-FFF2-40B4-BE49-F238E27FC236}">
                <a16:creationId xmlns:a16="http://schemas.microsoft.com/office/drawing/2014/main" id="{12597B66-C320-FA86-50FE-61DA36C686C1}"/>
              </a:ext>
            </a:extLst>
          </p:cNvPr>
          <p:cNvCxnSpPr>
            <a:cxnSpLocks/>
          </p:cNvCxnSpPr>
          <p:nvPr/>
        </p:nvCxnSpPr>
        <p:spPr>
          <a:xfrm flipV="1">
            <a:off x="933423" y="4770779"/>
            <a:ext cx="0" cy="707905"/>
          </a:xfrm>
          <a:prstGeom prst="straightConnector1">
            <a:avLst/>
          </a:prstGeom>
          <a:ln w="76200">
            <a:solidFill>
              <a:srgbClr val="FF0000"/>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631804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589E70-145E-4D72-A946-62B00CBA4C26}"/>
              </a:ext>
            </a:extLst>
          </p:cNvPr>
          <p:cNvSpPr/>
          <p:nvPr/>
        </p:nvSpPr>
        <p:spPr>
          <a:xfrm>
            <a:off x="157536" y="253721"/>
            <a:ext cx="10722499" cy="2531462"/>
          </a:xfrm>
          <a:prstGeom prst="rect">
            <a:avLst/>
          </a:prstGeom>
          <a:noFill/>
        </p:spPr>
        <p:txBody>
          <a:bodyPr wrap="square" lIns="68580" tIns="34290" rIns="68580" bIns="34290">
            <a:spAutoFit/>
          </a:bodyPr>
          <a:lstStyle/>
          <a:p>
            <a:r>
              <a:rPr lang="en-US" sz="3600" dirty="0">
                <a:ln w="0"/>
                <a:effectLst>
                  <a:outerShdw blurRad="38100" dist="19050" dir="2700000" algn="tl" rotWithShape="0">
                    <a:schemeClr val="dk1">
                      <a:alpha val="40000"/>
                    </a:schemeClr>
                  </a:outerShdw>
                </a:effectLst>
              </a:rPr>
              <a:t>Policy Agreements</a:t>
            </a:r>
          </a:p>
          <a:p>
            <a:endParaRPr lang="en-US" sz="1600" dirty="0">
              <a:ln w="0"/>
              <a:effectLst>
                <a:outerShdw blurRad="38100" dist="19050" dir="2700000" algn="tl" rotWithShape="0">
                  <a:schemeClr val="dk1">
                    <a:alpha val="40000"/>
                  </a:schemeClr>
                </a:outerShdw>
              </a:effectLst>
            </a:endParaRPr>
          </a:p>
          <a:p>
            <a:r>
              <a:rPr lang="en-US" dirty="0">
                <a:ln w="0"/>
                <a:solidFill>
                  <a:srgbClr val="FF0000"/>
                </a:solidFill>
                <a:effectLst>
                  <a:outerShdw blurRad="38100" dist="19050" dir="2700000" algn="tl" rotWithShape="0">
                    <a:schemeClr val="dk1">
                      <a:alpha val="40000"/>
                    </a:schemeClr>
                  </a:outerShdw>
                </a:effectLst>
              </a:rPr>
              <a:t>(5) </a:t>
            </a:r>
            <a:r>
              <a:rPr lang="en-US" dirty="0">
                <a:ln w="0"/>
                <a:effectLst>
                  <a:outerShdw blurRad="38100" dist="19050" dir="2700000" algn="tl" rotWithShape="0">
                    <a:schemeClr val="dk1">
                      <a:alpha val="40000"/>
                    </a:schemeClr>
                  </a:outerShdw>
                </a:effectLst>
              </a:rPr>
              <a:t>Enter the information of parent/guardian to whom your FEU records may be disclosed. Otherwise, leave </a:t>
            </a:r>
            <a:r>
              <a:rPr lang="en-US" dirty="0"/>
              <a:t>blank.</a:t>
            </a:r>
            <a:endParaRPr lang="en-US" sz="2000" dirty="0">
              <a:ln w="0"/>
              <a:effectLst>
                <a:outerShdw blurRad="38100" dist="19050" dir="2700000" algn="tl" rotWithShape="0">
                  <a:schemeClr val="dk1">
                    <a:alpha val="40000"/>
                  </a:schemeClr>
                </a:outerShdw>
              </a:effectLst>
              <a:highlight>
                <a:srgbClr val="FFFF00"/>
              </a:highlight>
            </a:endParaRPr>
          </a:p>
          <a:p>
            <a:endParaRPr lang="en-US" sz="2000" dirty="0">
              <a:ln w="0"/>
              <a:effectLst>
                <a:outerShdw blurRad="38100" dist="19050" dir="2700000" algn="tl" rotWithShape="0">
                  <a:schemeClr val="dk1">
                    <a:alpha val="40000"/>
                  </a:schemeClr>
                </a:outerShdw>
              </a:effectLst>
            </a:endParaRPr>
          </a:p>
          <a:p>
            <a:r>
              <a:rPr lang="en-US" dirty="0">
                <a:ln w="0"/>
                <a:solidFill>
                  <a:srgbClr val="FE060C"/>
                </a:solidFill>
                <a:effectLst>
                  <a:outerShdw blurRad="38100" dist="19050" dir="2700000" algn="tl" rotWithShape="0">
                    <a:schemeClr val="dk1">
                      <a:alpha val="40000"/>
                    </a:schemeClr>
                  </a:outerShdw>
                </a:effectLst>
              </a:rPr>
              <a:t>(6) </a:t>
            </a:r>
            <a:r>
              <a:rPr lang="en-US" dirty="0">
                <a:ln w="0"/>
                <a:effectLst>
                  <a:outerShdw blurRad="38100" dist="19050" dir="2700000" algn="tl" rotWithShape="0">
                    <a:schemeClr val="dk1">
                      <a:alpha val="40000"/>
                    </a:schemeClr>
                  </a:outerShdw>
                </a:effectLst>
              </a:rPr>
              <a:t>Click each link below to view the policy statement. </a:t>
            </a:r>
          </a:p>
          <a:p>
            <a:endParaRPr lang="en-US" sz="1600" dirty="0">
              <a:ln w="0"/>
              <a:effectLst>
                <a:outerShdw blurRad="38100" dist="19050" dir="2700000" algn="tl" rotWithShape="0">
                  <a:schemeClr val="dk1">
                    <a:alpha val="40000"/>
                  </a:schemeClr>
                </a:outerShdw>
              </a:effectLst>
            </a:endParaRPr>
          </a:p>
          <a:p>
            <a:endParaRPr lang="en-US" sz="3600" dirty="0">
              <a:ln w="0"/>
              <a:effectLst>
                <a:outerShdw blurRad="38100" dist="19050" dir="2700000" algn="tl" rotWithShape="0">
                  <a:schemeClr val="dk1">
                    <a:alpha val="40000"/>
                  </a:schemeClr>
                </a:outerShdw>
              </a:effectLst>
            </a:endParaRPr>
          </a:p>
        </p:txBody>
      </p:sp>
      <p:cxnSp>
        <p:nvCxnSpPr>
          <p:cNvPr id="4" name="Straight Connector 3">
            <a:extLst>
              <a:ext uri="{FF2B5EF4-FFF2-40B4-BE49-F238E27FC236}">
                <a16:creationId xmlns:a16="http://schemas.microsoft.com/office/drawing/2014/main" id="{E3AED0AE-3B24-4923-A79A-F17C422E57AB}"/>
              </a:ext>
            </a:extLst>
          </p:cNvPr>
          <p:cNvCxnSpPr>
            <a:cxnSpLocks/>
          </p:cNvCxnSpPr>
          <p:nvPr/>
        </p:nvCxnSpPr>
        <p:spPr>
          <a:xfrm>
            <a:off x="157536" y="876969"/>
            <a:ext cx="10218916" cy="0"/>
          </a:xfrm>
          <a:prstGeom prst="line">
            <a:avLst/>
          </a:prstGeom>
          <a:ln w="76200" cmpd="thickThin">
            <a:solidFill>
              <a:srgbClr val="00C85A"/>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2579218" y="2205535"/>
            <a:ext cx="6832589" cy="4301060"/>
          </a:xfrm>
          <a:prstGeom prst="rect">
            <a:avLst/>
          </a:prstGeom>
        </p:spPr>
      </p:pic>
      <p:cxnSp>
        <p:nvCxnSpPr>
          <p:cNvPr id="10" name="Straight Arrow Connector 9">
            <a:extLst>
              <a:ext uri="{FF2B5EF4-FFF2-40B4-BE49-F238E27FC236}">
                <a16:creationId xmlns:a16="http://schemas.microsoft.com/office/drawing/2014/main" id="{EDAA3434-B6DA-4D7D-B2C5-D3B3585885F6}"/>
              </a:ext>
            </a:extLst>
          </p:cNvPr>
          <p:cNvCxnSpPr>
            <a:cxnSpLocks/>
          </p:cNvCxnSpPr>
          <p:nvPr/>
        </p:nvCxnSpPr>
        <p:spPr>
          <a:xfrm>
            <a:off x="1713289" y="5712214"/>
            <a:ext cx="1067749" cy="0"/>
          </a:xfrm>
          <a:prstGeom prst="straightConnector1">
            <a:avLst/>
          </a:prstGeom>
          <a:ln w="28575">
            <a:solidFill>
              <a:srgbClr val="FF0000"/>
            </a:solidFill>
            <a:tailEnd type="triangle"/>
          </a:ln>
        </p:spPr>
        <p:style>
          <a:lnRef idx="3">
            <a:schemeClr val="accent4"/>
          </a:lnRef>
          <a:fillRef idx="0">
            <a:schemeClr val="accent4"/>
          </a:fillRef>
          <a:effectRef idx="2">
            <a:schemeClr val="accent4"/>
          </a:effectRef>
          <a:fontRef idx="minor">
            <a:schemeClr val="tx1"/>
          </a:fontRef>
        </p:style>
      </p:cxnSp>
      <p:sp>
        <p:nvSpPr>
          <p:cNvPr id="5" name="Rectangle 4"/>
          <p:cNvSpPr/>
          <p:nvPr/>
        </p:nvSpPr>
        <p:spPr>
          <a:xfrm>
            <a:off x="2579218" y="3261445"/>
            <a:ext cx="6756168" cy="1321187"/>
          </a:xfrm>
          <a:prstGeom prst="rect">
            <a:avLst/>
          </a:prstGeom>
          <a:noFill/>
          <a:ln w="57150">
            <a:solidFill>
              <a:srgbClr val="FE06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cxnSp>
        <p:nvCxnSpPr>
          <p:cNvPr id="7" name="Straight Arrow Connector 6">
            <a:extLst>
              <a:ext uri="{FF2B5EF4-FFF2-40B4-BE49-F238E27FC236}">
                <a16:creationId xmlns:a16="http://schemas.microsoft.com/office/drawing/2014/main" id="{EDAA3434-B6DA-4D7D-B2C5-D3B3585885F6}"/>
              </a:ext>
            </a:extLst>
          </p:cNvPr>
          <p:cNvCxnSpPr>
            <a:cxnSpLocks/>
          </p:cNvCxnSpPr>
          <p:nvPr/>
        </p:nvCxnSpPr>
        <p:spPr>
          <a:xfrm>
            <a:off x="1699444" y="4799234"/>
            <a:ext cx="1067749" cy="0"/>
          </a:xfrm>
          <a:prstGeom prst="straightConnector1">
            <a:avLst/>
          </a:prstGeom>
          <a:ln w="28575">
            <a:solidFill>
              <a:srgbClr val="FF0000"/>
            </a:solidFill>
            <a:tailEnd type="triangle"/>
          </a:ln>
        </p:spPr>
        <p:style>
          <a:lnRef idx="3">
            <a:schemeClr val="accent4"/>
          </a:lnRef>
          <a:fillRef idx="0">
            <a:schemeClr val="accent4"/>
          </a:fillRef>
          <a:effectRef idx="2">
            <a:schemeClr val="accent4"/>
          </a:effectRef>
          <a:fontRef idx="minor">
            <a:schemeClr val="tx1"/>
          </a:fontRef>
        </p:style>
      </p:cxnSp>
      <p:cxnSp>
        <p:nvCxnSpPr>
          <p:cNvPr id="8" name="Straight Arrow Connector 7">
            <a:extLst>
              <a:ext uri="{FF2B5EF4-FFF2-40B4-BE49-F238E27FC236}">
                <a16:creationId xmlns:a16="http://schemas.microsoft.com/office/drawing/2014/main" id="{EDAA3434-B6DA-4D7D-B2C5-D3B3585885F6}"/>
              </a:ext>
            </a:extLst>
          </p:cNvPr>
          <p:cNvCxnSpPr>
            <a:cxnSpLocks/>
          </p:cNvCxnSpPr>
          <p:nvPr/>
        </p:nvCxnSpPr>
        <p:spPr>
          <a:xfrm>
            <a:off x="1699444" y="5089219"/>
            <a:ext cx="1067749" cy="0"/>
          </a:xfrm>
          <a:prstGeom prst="straightConnector1">
            <a:avLst/>
          </a:prstGeom>
          <a:ln w="28575">
            <a:solidFill>
              <a:srgbClr val="FF0000"/>
            </a:solidFill>
            <a:tailEnd type="triangle"/>
          </a:ln>
        </p:spPr>
        <p:style>
          <a:lnRef idx="3">
            <a:schemeClr val="accent4"/>
          </a:lnRef>
          <a:fillRef idx="0">
            <a:schemeClr val="accent4"/>
          </a:fillRef>
          <a:effectRef idx="2">
            <a:schemeClr val="accent4"/>
          </a:effectRef>
          <a:fontRef idx="minor">
            <a:schemeClr val="tx1"/>
          </a:fontRef>
        </p:style>
      </p:cxnSp>
      <p:cxnSp>
        <p:nvCxnSpPr>
          <p:cNvPr id="9" name="Straight Arrow Connector 8">
            <a:extLst>
              <a:ext uri="{FF2B5EF4-FFF2-40B4-BE49-F238E27FC236}">
                <a16:creationId xmlns:a16="http://schemas.microsoft.com/office/drawing/2014/main" id="{EDAA3434-B6DA-4D7D-B2C5-D3B3585885F6}"/>
              </a:ext>
            </a:extLst>
          </p:cNvPr>
          <p:cNvCxnSpPr>
            <a:cxnSpLocks/>
          </p:cNvCxnSpPr>
          <p:nvPr/>
        </p:nvCxnSpPr>
        <p:spPr>
          <a:xfrm>
            <a:off x="1713289" y="5400469"/>
            <a:ext cx="1067749" cy="0"/>
          </a:xfrm>
          <a:prstGeom prst="straightConnector1">
            <a:avLst/>
          </a:prstGeom>
          <a:ln w="28575">
            <a:solidFill>
              <a:srgbClr val="FF0000"/>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176479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07465FE-3D5C-6FF5-EE54-CD0B4DC5B584}"/>
              </a:ext>
            </a:extLst>
          </p:cNvPr>
          <p:cNvPicPr>
            <a:picLocks noChangeAspect="1"/>
          </p:cNvPicPr>
          <p:nvPr/>
        </p:nvPicPr>
        <p:blipFill rotWithShape="1">
          <a:blip r:embed="rId3"/>
          <a:srcRect l="5125" r="4842"/>
          <a:stretch/>
        </p:blipFill>
        <p:spPr>
          <a:xfrm>
            <a:off x="5683902" y="1728466"/>
            <a:ext cx="5196133" cy="32270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8E497910-3ECF-3331-C905-521E10DB2E4E}"/>
              </a:ext>
            </a:extLst>
          </p:cNvPr>
          <p:cNvPicPr>
            <a:picLocks noChangeAspect="1"/>
          </p:cNvPicPr>
          <p:nvPr/>
        </p:nvPicPr>
        <p:blipFill rotWithShape="1">
          <a:blip r:embed="rId4"/>
          <a:srcRect b="7582"/>
          <a:stretch/>
        </p:blipFill>
        <p:spPr>
          <a:xfrm>
            <a:off x="713141" y="1728466"/>
            <a:ext cx="4553853" cy="32270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6E589E70-145E-4D72-A946-62B00CBA4C26}"/>
              </a:ext>
            </a:extLst>
          </p:cNvPr>
          <p:cNvSpPr/>
          <p:nvPr/>
        </p:nvSpPr>
        <p:spPr>
          <a:xfrm>
            <a:off x="157536" y="184446"/>
            <a:ext cx="10722499" cy="1977464"/>
          </a:xfrm>
          <a:prstGeom prst="rect">
            <a:avLst/>
          </a:prstGeom>
          <a:noFill/>
        </p:spPr>
        <p:txBody>
          <a:bodyPr wrap="square" lIns="68580" tIns="34290" rIns="68580" bIns="34290">
            <a:spAutoFit/>
          </a:bodyPr>
          <a:lstStyle/>
          <a:p>
            <a:r>
              <a:rPr lang="en-US" sz="3600" dirty="0">
                <a:ln w="0"/>
                <a:effectLst>
                  <a:outerShdw blurRad="38100" dist="19050" dir="2700000" algn="tl" rotWithShape="0">
                    <a:schemeClr val="dk1">
                      <a:alpha val="40000"/>
                    </a:schemeClr>
                  </a:outerShdw>
                </a:effectLst>
              </a:rPr>
              <a:t>Policy Agreements</a:t>
            </a:r>
            <a:endParaRPr lang="en-US" sz="1600" dirty="0">
              <a:ln w="0"/>
              <a:effectLst>
                <a:outerShdw blurRad="38100" dist="19050" dir="2700000" algn="tl" rotWithShape="0">
                  <a:schemeClr val="dk1">
                    <a:alpha val="40000"/>
                  </a:schemeClr>
                </a:outerShdw>
              </a:effectLst>
            </a:endParaRPr>
          </a:p>
          <a:p>
            <a:endParaRPr lang="en-US" dirty="0">
              <a:ln w="0"/>
              <a:solidFill>
                <a:srgbClr val="FF0000"/>
              </a:solidFill>
              <a:effectLst>
                <a:outerShdw blurRad="38100" dist="19050" dir="2700000" algn="tl" rotWithShape="0">
                  <a:schemeClr val="dk1">
                    <a:alpha val="40000"/>
                  </a:schemeClr>
                </a:outerShdw>
              </a:effectLst>
            </a:endParaRPr>
          </a:p>
          <a:p>
            <a:r>
              <a:rPr lang="en-US" dirty="0">
                <a:ln w="0"/>
                <a:solidFill>
                  <a:srgbClr val="FF0000"/>
                </a:solidFill>
                <a:effectLst>
                  <a:outerShdw blurRad="38100" dist="19050" dir="2700000" algn="tl" rotWithShape="0">
                    <a:schemeClr val="dk1">
                      <a:alpha val="40000"/>
                    </a:schemeClr>
                  </a:outerShdw>
                </a:effectLst>
              </a:rPr>
              <a:t>(7)</a:t>
            </a:r>
            <a:r>
              <a:rPr lang="en-US" dirty="0">
                <a:ln w="0"/>
                <a:effectLst>
                  <a:outerShdw blurRad="38100" dist="19050" dir="2700000" algn="tl" rotWithShape="0">
                    <a:schemeClr val="dk1">
                      <a:alpha val="40000"/>
                    </a:schemeClr>
                  </a:outerShdw>
                </a:effectLst>
              </a:rPr>
              <a:t> Read carefully each policy and tick </a:t>
            </a:r>
            <a:r>
              <a:rPr lang="en-US" b="1" i="1" dirty="0">
                <a:ln w="0"/>
                <a:effectLst>
                  <a:outerShdw blurRad="38100" dist="19050" dir="2700000" algn="tl" rotWithShape="0">
                    <a:schemeClr val="dk1">
                      <a:alpha val="40000"/>
                    </a:schemeClr>
                  </a:outerShdw>
                </a:effectLst>
              </a:rPr>
              <a:t>Agree</a:t>
            </a:r>
            <a:r>
              <a:rPr lang="en-US" dirty="0">
                <a:ln w="0"/>
                <a:effectLst>
                  <a:outerShdw blurRad="38100" dist="19050" dir="2700000" algn="tl" rotWithShape="0">
                    <a:schemeClr val="dk1">
                      <a:alpha val="40000"/>
                    </a:schemeClr>
                  </a:outerShdw>
                </a:effectLst>
              </a:rPr>
              <a:t> at the bottom. Click </a:t>
            </a:r>
            <a:r>
              <a:rPr lang="en-US" b="1" i="1" dirty="0">
                <a:ln w="0"/>
                <a:effectLst>
                  <a:outerShdw blurRad="38100" dist="19050" dir="2700000" algn="tl" rotWithShape="0">
                    <a:schemeClr val="dk1">
                      <a:alpha val="40000"/>
                    </a:schemeClr>
                  </a:outerShdw>
                </a:effectLst>
              </a:rPr>
              <a:t>Close.</a:t>
            </a:r>
            <a:endParaRPr lang="en-US" sz="2000" dirty="0">
              <a:ln w="0"/>
              <a:effectLst>
                <a:outerShdw blurRad="38100" dist="19050" dir="2700000" algn="tl" rotWithShape="0">
                  <a:schemeClr val="dk1">
                    <a:alpha val="40000"/>
                  </a:schemeClr>
                </a:outerShdw>
              </a:effectLst>
            </a:endParaRPr>
          </a:p>
          <a:p>
            <a:endParaRPr lang="en-US" sz="1600" dirty="0">
              <a:ln w="0"/>
              <a:effectLst>
                <a:outerShdw blurRad="38100" dist="19050" dir="2700000" algn="tl" rotWithShape="0">
                  <a:schemeClr val="dk1">
                    <a:alpha val="40000"/>
                  </a:schemeClr>
                </a:outerShdw>
              </a:effectLst>
            </a:endParaRPr>
          </a:p>
          <a:p>
            <a:endParaRPr lang="en-US" sz="3600" dirty="0">
              <a:ln w="0"/>
              <a:effectLst>
                <a:outerShdw blurRad="38100" dist="19050" dir="2700000" algn="tl" rotWithShape="0">
                  <a:schemeClr val="dk1">
                    <a:alpha val="40000"/>
                  </a:schemeClr>
                </a:outerShdw>
              </a:effectLst>
            </a:endParaRPr>
          </a:p>
        </p:txBody>
      </p:sp>
      <p:cxnSp>
        <p:nvCxnSpPr>
          <p:cNvPr id="3" name="Straight Connector 2">
            <a:extLst>
              <a:ext uri="{FF2B5EF4-FFF2-40B4-BE49-F238E27FC236}">
                <a16:creationId xmlns:a16="http://schemas.microsoft.com/office/drawing/2014/main" id="{E3AED0AE-3B24-4923-A79A-F17C422E57AB}"/>
              </a:ext>
            </a:extLst>
          </p:cNvPr>
          <p:cNvCxnSpPr>
            <a:cxnSpLocks/>
          </p:cNvCxnSpPr>
          <p:nvPr/>
        </p:nvCxnSpPr>
        <p:spPr>
          <a:xfrm>
            <a:off x="157536" y="779984"/>
            <a:ext cx="10218916" cy="0"/>
          </a:xfrm>
          <a:prstGeom prst="line">
            <a:avLst/>
          </a:prstGeom>
          <a:ln w="76200" cmpd="thickThin">
            <a:solidFill>
              <a:srgbClr val="00C85A"/>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53931" y="1595014"/>
            <a:ext cx="418704" cy="646331"/>
          </a:xfrm>
          <a:prstGeom prst="rect">
            <a:avLst/>
          </a:prstGeom>
          <a:noFill/>
        </p:spPr>
        <p:txBody>
          <a:bodyPr wrap="none" lIns="91440" tIns="45720" rIns="91440" bIns="45720">
            <a:spAutoFit/>
          </a:bodyPr>
          <a:lstStyle/>
          <a:p>
            <a:pPr algn="ctr"/>
            <a:r>
              <a:rPr lang="en-US" sz="3600" b="0" cap="none" spc="0">
                <a:ln w="0"/>
                <a:solidFill>
                  <a:srgbClr val="FF0000"/>
                </a:solidFill>
                <a:effectLst>
                  <a:outerShdw blurRad="38100" dist="19050" dir="2700000" algn="tl" rotWithShape="0">
                    <a:schemeClr val="dk1">
                      <a:alpha val="40000"/>
                    </a:schemeClr>
                  </a:outerShdw>
                </a:effectLst>
              </a:rPr>
              <a:t>1</a:t>
            </a:r>
            <a:endParaRPr lang="en-US" sz="5400" b="0" cap="none" spc="0">
              <a:ln w="0"/>
              <a:solidFill>
                <a:srgbClr val="FF0000"/>
              </a:solidFill>
              <a:effectLst>
                <a:outerShdw blurRad="38100" dist="19050" dir="2700000" algn="tl" rotWithShape="0">
                  <a:schemeClr val="dk1">
                    <a:alpha val="40000"/>
                  </a:schemeClr>
                </a:outerShdw>
              </a:effectLst>
            </a:endParaRPr>
          </a:p>
        </p:txBody>
      </p:sp>
      <p:sp>
        <p:nvSpPr>
          <p:cNvPr id="9" name="Rectangle 8"/>
          <p:cNvSpPr/>
          <p:nvPr/>
        </p:nvSpPr>
        <p:spPr>
          <a:xfrm>
            <a:off x="5986626" y="1611116"/>
            <a:ext cx="418704" cy="646331"/>
          </a:xfrm>
          <a:prstGeom prst="rect">
            <a:avLst/>
          </a:prstGeom>
          <a:noFill/>
        </p:spPr>
        <p:txBody>
          <a:bodyPr wrap="none" lIns="91440" tIns="45720" rIns="91440" bIns="45720">
            <a:spAutoFit/>
          </a:bodyPr>
          <a:lstStyle/>
          <a:p>
            <a:pPr algn="ctr"/>
            <a:r>
              <a:rPr lang="en-US" sz="3600" b="0" cap="none" spc="0">
                <a:ln w="0"/>
                <a:solidFill>
                  <a:srgbClr val="FF0000"/>
                </a:solidFill>
                <a:effectLst>
                  <a:outerShdw blurRad="38100" dist="19050" dir="2700000" algn="tl" rotWithShape="0">
                    <a:schemeClr val="dk1">
                      <a:alpha val="40000"/>
                    </a:schemeClr>
                  </a:outerShdw>
                </a:effectLst>
              </a:rPr>
              <a:t>2</a:t>
            </a:r>
            <a:endParaRPr lang="en-US" sz="5400" b="0" cap="none" spc="0">
              <a:ln w="0"/>
              <a:solidFill>
                <a:srgbClr val="FF0000"/>
              </a:solidFill>
              <a:effectLst>
                <a:outerShdw blurRad="38100" dist="19050" dir="2700000" algn="tl" rotWithShape="0">
                  <a:schemeClr val="dk1">
                    <a:alpha val="40000"/>
                  </a:schemeClr>
                </a:outerShdw>
              </a:effectLst>
            </a:endParaRPr>
          </a:p>
        </p:txBody>
      </p:sp>
      <p:pic>
        <p:nvPicPr>
          <p:cNvPr id="19" name="Picture 18">
            <a:extLst>
              <a:ext uri="{FF2B5EF4-FFF2-40B4-BE49-F238E27FC236}">
                <a16:creationId xmlns:a16="http://schemas.microsoft.com/office/drawing/2014/main" id="{7262B7FF-6C99-0CA5-D800-47EB673748DB}"/>
              </a:ext>
            </a:extLst>
          </p:cNvPr>
          <p:cNvPicPr>
            <a:picLocks noChangeAspect="1"/>
          </p:cNvPicPr>
          <p:nvPr/>
        </p:nvPicPr>
        <p:blipFill>
          <a:blip r:embed="rId5"/>
          <a:stretch>
            <a:fillRect/>
          </a:stretch>
        </p:blipFill>
        <p:spPr>
          <a:xfrm>
            <a:off x="968407" y="3561976"/>
            <a:ext cx="5436923" cy="3021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1372635" y="3651783"/>
            <a:ext cx="418704" cy="646331"/>
          </a:xfrm>
          <a:prstGeom prst="rect">
            <a:avLst/>
          </a:prstGeom>
          <a:noFill/>
        </p:spPr>
        <p:txBody>
          <a:bodyPr wrap="none" lIns="91440" tIns="45720" rIns="91440" bIns="45720">
            <a:spAutoFit/>
          </a:bodyPr>
          <a:lstStyle/>
          <a:p>
            <a:pPr algn="ctr"/>
            <a:r>
              <a:rPr lang="en-US" sz="3600" b="0" cap="none" spc="0" dirty="0">
                <a:ln w="0"/>
                <a:solidFill>
                  <a:srgbClr val="FF0000"/>
                </a:solidFill>
                <a:effectLst>
                  <a:outerShdw blurRad="38100" dist="19050" dir="2700000" algn="tl" rotWithShape="0">
                    <a:schemeClr val="dk1">
                      <a:alpha val="40000"/>
                    </a:schemeClr>
                  </a:outerShdw>
                </a:effectLst>
              </a:rPr>
              <a:t>3</a:t>
            </a:r>
            <a:endParaRPr lang="en-US" sz="5400" b="0" cap="none" spc="0" dirty="0">
              <a:ln w="0"/>
              <a:solidFill>
                <a:srgbClr val="FF0000"/>
              </a:solidFill>
              <a:effectLst>
                <a:outerShdw blurRad="38100" dist="19050" dir="2700000" algn="tl" rotWithShape="0">
                  <a:schemeClr val="dk1">
                    <a:alpha val="40000"/>
                  </a:schemeClr>
                </a:outerShdw>
              </a:effectLst>
            </a:endParaRPr>
          </a:p>
        </p:txBody>
      </p:sp>
      <p:pic>
        <p:nvPicPr>
          <p:cNvPr id="21" name="Picture 20">
            <a:extLst>
              <a:ext uri="{FF2B5EF4-FFF2-40B4-BE49-F238E27FC236}">
                <a16:creationId xmlns:a16="http://schemas.microsoft.com/office/drawing/2014/main" id="{70D854DD-B4DB-0102-0FCB-A72E58EB8341}"/>
              </a:ext>
            </a:extLst>
          </p:cNvPr>
          <p:cNvPicPr>
            <a:picLocks noChangeAspect="1"/>
          </p:cNvPicPr>
          <p:nvPr/>
        </p:nvPicPr>
        <p:blipFill rotWithShape="1">
          <a:blip r:embed="rId6"/>
          <a:srcRect l="4607"/>
          <a:stretch/>
        </p:blipFill>
        <p:spPr>
          <a:xfrm>
            <a:off x="6597413" y="3575866"/>
            <a:ext cx="5436923" cy="29236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6822238" y="3645793"/>
            <a:ext cx="418704" cy="646331"/>
          </a:xfrm>
          <a:prstGeom prst="rect">
            <a:avLst/>
          </a:prstGeom>
          <a:noFill/>
        </p:spPr>
        <p:txBody>
          <a:bodyPr wrap="none" lIns="91440" tIns="45720" rIns="91440" bIns="45720">
            <a:spAutoFit/>
          </a:bodyPr>
          <a:lstStyle/>
          <a:p>
            <a:pPr algn="ctr"/>
            <a:r>
              <a:rPr lang="en-US" sz="3600" b="0" cap="none" spc="0" dirty="0">
                <a:ln w="0"/>
                <a:solidFill>
                  <a:srgbClr val="FF0000"/>
                </a:solidFill>
                <a:effectLst>
                  <a:outerShdw blurRad="38100" dist="19050" dir="2700000" algn="tl" rotWithShape="0">
                    <a:schemeClr val="dk1">
                      <a:alpha val="40000"/>
                    </a:schemeClr>
                  </a:outerShdw>
                </a:effectLst>
              </a:rPr>
              <a:t>4</a:t>
            </a:r>
            <a:endParaRPr lang="en-US" sz="54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41382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589E70-145E-4D72-A946-62B00CBA4C26}"/>
              </a:ext>
            </a:extLst>
          </p:cNvPr>
          <p:cNvSpPr/>
          <p:nvPr/>
        </p:nvSpPr>
        <p:spPr>
          <a:xfrm>
            <a:off x="157536" y="253721"/>
            <a:ext cx="10722499" cy="1946687"/>
          </a:xfrm>
          <a:prstGeom prst="rect">
            <a:avLst/>
          </a:prstGeom>
          <a:noFill/>
        </p:spPr>
        <p:txBody>
          <a:bodyPr wrap="square" lIns="68580" tIns="34290" rIns="68580" bIns="34290">
            <a:spAutoFit/>
          </a:bodyPr>
          <a:lstStyle/>
          <a:p>
            <a:r>
              <a:rPr lang="en-US" sz="3600" dirty="0">
                <a:ln w="0"/>
                <a:effectLst>
                  <a:outerShdw blurRad="38100" dist="19050" dir="2700000" algn="tl" rotWithShape="0">
                    <a:schemeClr val="dk1">
                      <a:alpha val="40000"/>
                    </a:schemeClr>
                  </a:outerShdw>
                </a:effectLst>
              </a:rPr>
              <a:t>Update Student Records</a:t>
            </a:r>
          </a:p>
          <a:p>
            <a:endParaRPr lang="en-US" sz="1600" dirty="0">
              <a:ln w="0"/>
              <a:effectLst>
                <a:outerShdw blurRad="38100" dist="19050" dir="2700000" algn="tl" rotWithShape="0">
                  <a:schemeClr val="dk1">
                    <a:alpha val="40000"/>
                  </a:schemeClr>
                </a:outerShdw>
              </a:effectLst>
            </a:endParaRPr>
          </a:p>
          <a:p>
            <a:r>
              <a:rPr lang="en-US" dirty="0">
                <a:ln w="0"/>
                <a:solidFill>
                  <a:srgbClr val="FF0000"/>
                </a:solidFill>
                <a:effectLst>
                  <a:outerShdw blurRad="38100" dist="19050" dir="2700000" algn="tl" rotWithShape="0">
                    <a:schemeClr val="dk1">
                      <a:alpha val="40000"/>
                    </a:schemeClr>
                  </a:outerShdw>
                </a:effectLst>
              </a:rPr>
              <a:t>(8)</a:t>
            </a:r>
            <a:r>
              <a:rPr lang="en-US" dirty="0">
                <a:ln w="0"/>
                <a:effectLst>
                  <a:outerShdw blurRad="38100" dist="19050" dir="2700000" algn="tl" rotWithShape="0">
                    <a:schemeClr val="dk1">
                      <a:alpha val="40000"/>
                    </a:schemeClr>
                  </a:outerShdw>
                </a:effectLst>
              </a:rPr>
              <a:t> To update your student records, click </a:t>
            </a:r>
            <a:r>
              <a:rPr lang="en-US" b="1" i="1" dirty="0">
                <a:ln w="0"/>
                <a:effectLst>
                  <a:outerShdw blurRad="38100" dist="19050" dir="2700000" algn="tl" rotWithShape="0">
                    <a:schemeClr val="dk1">
                      <a:alpha val="40000"/>
                    </a:schemeClr>
                  </a:outerShdw>
                </a:effectLst>
              </a:rPr>
              <a:t>Update Now</a:t>
            </a:r>
            <a:r>
              <a:rPr lang="en-US" dirty="0">
                <a:ln w="0"/>
                <a:effectLst>
                  <a:outerShdw blurRad="38100" dist="19050" dir="2700000" algn="tl" rotWithShape="0">
                    <a:schemeClr val="dk1">
                      <a:alpha val="40000"/>
                    </a:schemeClr>
                  </a:outerShdw>
                </a:effectLst>
              </a:rPr>
              <a:t>.</a:t>
            </a:r>
            <a:endParaRPr lang="en-US" sz="2000" dirty="0">
              <a:ln w="0"/>
              <a:effectLst>
                <a:outerShdw blurRad="38100" dist="19050" dir="2700000" algn="tl" rotWithShape="0">
                  <a:schemeClr val="dk1">
                    <a:alpha val="40000"/>
                  </a:schemeClr>
                </a:outerShdw>
              </a:effectLst>
            </a:endParaRPr>
          </a:p>
          <a:p>
            <a:endParaRPr lang="en-US" sz="1600" dirty="0">
              <a:ln w="0"/>
              <a:effectLst>
                <a:outerShdw blurRad="38100" dist="19050" dir="2700000" algn="tl" rotWithShape="0">
                  <a:schemeClr val="dk1">
                    <a:alpha val="40000"/>
                  </a:schemeClr>
                </a:outerShdw>
              </a:effectLst>
            </a:endParaRPr>
          </a:p>
          <a:p>
            <a:endParaRPr lang="en-US" sz="3600" dirty="0">
              <a:ln w="0"/>
              <a:effectLst>
                <a:outerShdw blurRad="38100" dist="19050" dir="2700000" algn="tl" rotWithShape="0">
                  <a:schemeClr val="dk1">
                    <a:alpha val="40000"/>
                  </a:schemeClr>
                </a:outerShdw>
              </a:effectLst>
            </a:endParaRPr>
          </a:p>
        </p:txBody>
      </p:sp>
      <p:cxnSp>
        <p:nvCxnSpPr>
          <p:cNvPr id="3" name="Straight Connector 2">
            <a:extLst>
              <a:ext uri="{FF2B5EF4-FFF2-40B4-BE49-F238E27FC236}">
                <a16:creationId xmlns:a16="http://schemas.microsoft.com/office/drawing/2014/main" id="{E3AED0AE-3B24-4923-A79A-F17C422E57AB}"/>
              </a:ext>
            </a:extLst>
          </p:cNvPr>
          <p:cNvCxnSpPr>
            <a:cxnSpLocks/>
          </p:cNvCxnSpPr>
          <p:nvPr/>
        </p:nvCxnSpPr>
        <p:spPr>
          <a:xfrm>
            <a:off x="157536" y="876969"/>
            <a:ext cx="10218916" cy="0"/>
          </a:xfrm>
          <a:prstGeom prst="line">
            <a:avLst/>
          </a:prstGeom>
          <a:ln w="76200" cmpd="thickThin">
            <a:solidFill>
              <a:srgbClr val="00C85A"/>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D4CD2B1-954F-3928-EAB0-D2B3B866DA64}"/>
              </a:ext>
            </a:extLst>
          </p:cNvPr>
          <p:cNvPicPr>
            <a:picLocks noChangeAspect="1"/>
          </p:cNvPicPr>
          <p:nvPr/>
        </p:nvPicPr>
        <p:blipFill>
          <a:blip r:embed="rId3"/>
          <a:stretch>
            <a:fillRect/>
          </a:stretch>
        </p:blipFill>
        <p:spPr>
          <a:xfrm>
            <a:off x="195274" y="2823656"/>
            <a:ext cx="11801451" cy="17384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0" name="Straight Arrow Connector 9">
            <a:extLst>
              <a:ext uri="{FF2B5EF4-FFF2-40B4-BE49-F238E27FC236}">
                <a16:creationId xmlns:a16="http://schemas.microsoft.com/office/drawing/2014/main" id="{C14A0F90-7E2C-60B3-9142-F9CBB577202F}"/>
              </a:ext>
            </a:extLst>
          </p:cNvPr>
          <p:cNvCxnSpPr>
            <a:cxnSpLocks/>
          </p:cNvCxnSpPr>
          <p:nvPr/>
        </p:nvCxnSpPr>
        <p:spPr>
          <a:xfrm flipV="1">
            <a:off x="805236" y="4676775"/>
            <a:ext cx="0" cy="707905"/>
          </a:xfrm>
          <a:prstGeom prst="straightConnector1">
            <a:avLst/>
          </a:prstGeom>
          <a:ln w="76200">
            <a:solidFill>
              <a:srgbClr val="FF0000"/>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89224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589E70-145E-4D72-A946-62B00CBA4C26}"/>
              </a:ext>
            </a:extLst>
          </p:cNvPr>
          <p:cNvSpPr/>
          <p:nvPr/>
        </p:nvSpPr>
        <p:spPr>
          <a:xfrm>
            <a:off x="157536" y="253721"/>
            <a:ext cx="10722499" cy="1700466"/>
          </a:xfrm>
          <a:prstGeom prst="rect">
            <a:avLst/>
          </a:prstGeom>
          <a:noFill/>
        </p:spPr>
        <p:txBody>
          <a:bodyPr wrap="square" lIns="68580" tIns="34290" rIns="68580" bIns="34290">
            <a:spAutoFit/>
          </a:bodyPr>
          <a:lstStyle/>
          <a:p>
            <a:r>
              <a:rPr lang="en-US" sz="3600" dirty="0">
                <a:ln w="0"/>
                <a:effectLst>
                  <a:outerShdw blurRad="38100" dist="19050" dir="2700000" algn="tl" rotWithShape="0">
                    <a:schemeClr val="dk1">
                      <a:alpha val="40000"/>
                    </a:schemeClr>
                  </a:outerShdw>
                </a:effectLst>
              </a:rPr>
              <a:t>Update Student Records</a:t>
            </a:r>
          </a:p>
          <a:p>
            <a:endParaRPr lang="en-US" sz="1600" dirty="0">
              <a:ln w="0"/>
              <a:effectLst>
                <a:outerShdw blurRad="38100" dist="19050" dir="2700000" algn="tl" rotWithShape="0">
                  <a:schemeClr val="dk1">
                    <a:alpha val="40000"/>
                  </a:schemeClr>
                </a:outerShdw>
              </a:effectLst>
            </a:endParaRPr>
          </a:p>
          <a:p>
            <a:r>
              <a:rPr lang="en-US" dirty="0">
                <a:ln w="0"/>
                <a:solidFill>
                  <a:srgbClr val="FF0000"/>
                </a:solidFill>
                <a:effectLst>
                  <a:outerShdw blurRad="38100" dist="19050" dir="2700000" algn="tl" rotWithShape="0">
                    <a:schemeClr val="dk1">
                      <a:alpha val="40000"/>
                    </a:schemeClr>
                  </a:outerShdw>
                </a:effectLst>
              </a:rPr>
              <a:t>(9)</a:t>
            </a:r>
            <a:r>
              <a:rPr lang="en-US" dirty="0">
                <a:ln w="0"/>
                <a:effectLst>
                  <a:outerShdw blurRad="38100" dist="19050" dir="2700000" algn="tl" rotWithShape="0">
                    <a:schemeClr val="dk1">
                      <a:alpha val="40000"/>
                    </a:schemeClr>
                  </a:outerShdw>
                </a:effectLst>
              </a:rPr>
              <a:t> Select and edit the </a:t>
            </a:r>
            <a:r>
              <a:rPr lang="en-US">
                <a:ln w="0"/>
                <a:effectLst>
                  <a:outerShdw blurRad="38100" dist="19050" dir="2700000" algn="tl" rotWithShape="0">
                    <a:schemeClr val="dk1">
                      <a:alpha val="40000"/>
                    </a:schemeClr>
                  </a:outerShdw>
                </a:effectLst>
              </a:rPr>
              <a:t>information (</a:t>
            </a:r>
            <a:r>
              <a:rPr lang="en-US" dirty="0">
                <a:ln w="0"/>
                <a:effectLst>
                  <a:outerShdw blurRad="38100" dist="19050" dir="2700000" algn="tl" rotWithShape="0">
                    <a:schemeClr val="dk1">
                      <a:alpha val="40000"/>
                    </a:schemeClr>
                  </a:outerShdw>
                </a:effectLst>
              </a:rPr>
              <a:t>if any).  </a:t>
            </a:r>
            <a:endParaRPr lang="en-US" sz="1600" dirty="0">
              <a:ln w="0"/>
              <a:effectLst>
                <a:outerShdw blurRad="38100" dist="19050" dir="2700000" algn="tl" rotWithShape="0">
                  <a:schemeClr val="dk1">
                    <a:alpha val="40000"/>
                  </a:schemeClr>
                </a:outerShdw>
              </a:effectLst>
            </a:endParaRPr>
          </a:p>
          <a:p>
            <a:endParaRPr lang="en-US" sz="3600" dirty="0">
              <a:ln w="0"/>
              <a:effectLst>
                <a:outerShdw blurRad="38100" dist="19050" dir="2700000" algn="tl" rotWithShape="0">
                  <a:schemeClr val="dk1">
                    <a:alpha val="40000"/>
                  </a:schemeClr>
                </a:outerShdw>
              </a:effectLst>
            </a:endParaRPr>
          </a:p>
        </p:txBody>
      </p:sp>
      <p:cxnSp>
        <p:nvCxnSpPr>
          <p:cNvPr id="3" name="Straight Connector 2">
            <a:extLst>
              <a:ext uri="{FF2B5EF4-FFF2-40B4-BE49-F238E27FC236}">
                <a16:creationId xmlns:a16="http://schemas.microsoft.com/office/drawing/2014/main" id="{E3AED0AE-3B24-4923-A79A-F17C422E57AB}"/>
              </a:ext>
            </a:extLst>
          </p:cNvPr>
          <p:cNvCxnSpPr>
            <a:cxnSpLocks/>
          </p:cNvCxnSpPr>
          <p:nvPr/>
        </p:nvCxnSpPr>
        <p:spPr>
          <a:xfrm>
            <a:off x="157536" y="876969"/>
            <a:ext cx="10218916" cy="0"/>
          </a:xfrm>
          <a:prstGeom prst="line">
            <a:avLst/>
          </a:prstGeom>
          <a:ln w="76200" cmpd="thickThin">
            <a:solidFill>
              <a:srgbClr val="00C85A"/>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3"/>
          <a:srcRect l="8203" t="15457" r="2023" b="20875"/>
          <a:stretch/>
        </p:blipFill>
        <p:spPr>
          <a:xfrm>
            <a:off x="721762" y="1665328"/>
            <a:ext cx="8095488" cy="3227862"/>
          </a:xfrm>
          <a:prstGeom prst="rect">
            <a:avLst/>
          </a:prstGeom>
          <a:ln w="38100">
            <a:solidFill>
              <a:schemeClr val="tx1"/>
            </a:solidFill>
          </a:ln>
        </p:spPr>
      </p:pic>
      <p:pic>
        <p:nvPicPr>
          <p:cNvPr id="9" name="Picture 8"/>
          <p:cNvPicPr>
            <a:picLocks noChangeAspect="1"/>
          </p:cNvPicPr>
          <p:nvPr/>
        </p:nvPicPr>
        <p:blipFill rotWithShape="1">
          <a:blip r:embed="rId4"/>
          <a:srcRect l="16352" t="23201" r="2936" b="7859"/>
          <a:stretch/>
        </p:blipFill>
        <p:spPr>
          <a:xfrm>
            <a:off x="3827192" y="3021607"/>
            <a:ext cx="7230779" cy="3472300"/>
          </a:xfrm>
          <a:prstGeom prst="rect">
            <a:avLst/>
          </a:prstGeom>
          <a:ln>
            <a:solidFill>
              <a:schemeClr val="tx1"/>
            </a:solidFill>
          </a:ln>
        </p:spPr>
      </p:pic>
    </p:spTree>
    <p:extLst>
      <p:ext uri="{BB962C8B-B14F-4D97-AF65-F5344CB8AC3E}">
        <p14:creationId xmlns:p14="http://schemas.microsoft.com/office/powerpoint/2010/main" val="3432696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2ED3FE17E66349993D7BAFFC104F9B" ma:contentTypeVersion="11" ma:contentTypeDescription="Create a new document." ma:contentTypeScope="" ma:versionID="5f0e0d81005e5d7246ba5c1523c6872f">
  <xsd:schema xmlns:xsd="http://www.w3.org/2001/XMLSchema" xmlns:xs="http://www.w3.org/2001/XMLSchema" xmlns:p="http://schemas.microsoft.com/office/2006/metadata/properties" xmlns:ns2="b282a23b-6fbe-4634-9cc6-4ecf3c0e3383" xmlns:ns3="6fd8839c-c6d6-4dcf-a966-f38347fcd883" targetNamespace="http://schemas.microsoft.com/office/2006/metadata/properties" ma:root="true" ma:fieldsID="b36ee254520f4e7d3bda70cfdbabdfc1" ns2:_="" ns3:_="">
    <xsd:import namespace="b282a23b-6fbe-4634-9cc6-4ecf3c0e3383"/>
    <xsd:import namespace="6fd8839c-c6d6-4dcf-a966-f38347fcd8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82a23b-6fbe-4634-9cc6-4ecf3c0e33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d8839c-c6d6-4dcf-a966-f38347fcd88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16CA7E-EB06-4F7F-8FE7-9ADD5D524DC4}">
  <ds:schemaRefs>
    <ds:schemaRef ds:uri="http://schemas.microsoft.com/sharepoint/v3/contenttype/forms"/>
  </ds:schemaRefs>
</ds:datastoreItem>
</file>

<file path=customXml/itemProps2.xml><?xml version="1.0" encoding="utf-8"?>
<ds:datastoreItem xmlns:ds="http://schemas.openxmlformats.org/officeDocument/2006/customXml" ds:itemID="{B17CE6E9-60AD-471F-AECC-B45325AD9298}">
  <ds:schemaRefs>
    <ds:schemaRef ds:uri="http://schemas.microsoft.com/office/2006/metadata/contentType"/>
    <ds:schemaRef ds:uri="http://schemas.microsoft.com/office/2006/metadata/properties/metaAttributes"/>
    <ds:schemaRef ds:uri="http://www.w3.org/2000/xmlns/"/>
    <ds:schemaRef ds:uri="http://www.w3.org/2001/XMLSchema"/>
    <ds:schemaRef ds:uri="b282a23b-6fbe-4634-9cc6-4ecf3c0e3383"/>
    <ds:schemaRef ds:uri="6fd8839c-c6d6-4dcf-a966-f38347fcd883"/>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85780F-F94F-43FF-AB6C-DAAA62837B74}">
  <ds:schemaRefs>
    <ds:schemaRef ds:uri="6fd8839c-c6d6-4dcf-a966-f38347fcd883"/>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purl.org/dc/terms/"/>
    <ds:schemaRef ds:uri="b282a23b-6fbe-4634-9cc6-4ecf3c0e338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3086</TotalTime>
  <Words>233</Words>
  <Application>Microsoft Office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Ocampo, Kelvin Dhel V.</dc:creator>
  <cp:lastModifiedBy>Willyn Villalobos Velasquez</cp:lastModifiedBy>
  <cp:revision>17</cp:revision>
  <dcterms:created xsi:type="dcterms:W3CDTF">2018-07-25T08:42:17Z</dcterms:created>
  <dcterms:modified xsi:type="dcterms:W3CDTF">2022-07-15T02:44:47Z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0x010100372ED3FE17E66349993D7BAFFC104F9B</vt:lpwstr>
  </property>
  <property fmtid="{D5CDD505-2E9C-101B-9397-08002B2CF9AE}" pid="3" name="Order">
    <vt:r8>1800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